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362" r:id="rId5"/>
    <p:sldId id="277" r:id="rId6"/>
    <p:sldId id="358" r:id="rId7"/>
    <p:sldId id="359" r:id="rId8"/>
    <p:sldId id="314" r:id="rId9"/>
    <p:sldId id="281" r:id="rId10"/>
    <p:sldId id="289" r:id="rId11"/>
    <p:sldId id="330" r:id="rId12"/>
    <p:sldId id="318" r:id="rId13"/>
    <p:sldId id="363" r:id="rId14"/>
    <p:sldId id="360" r:id="rId15"/>
    <p:sldId id="319" r:id="rId16"/>
    <p:sldId id="316" r:id="rId17"/>
    <p:sldId id="364" r:id="rId18"/>
    <p:sldId id="365" r:id="rId19"/>
    <p:sldId id="366" r:id="rId20"/>
    <p:sldId id="333" r:id="rId21"/>
    <p:sldId id="334" r:id="rId22"/>
    <p:sldId id="336" r:id="rId23"/>
    <p:sldId id="322"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50" r:id="rId37"/>
    <p:sldId id="351" r:id="rId38"/>
    <p:sldId id="353" r:id="rId39"/>
    <p:sldId id="293" r:id="rId40"/>
    <p:sldId id="367" r:id="rId41"/>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8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41A580-32AD-744E-92FF-3683D4D213C2}" v="260" dt="2026-06-17T16:10:11.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49"/>
    <p:restoredTop sz="87286"/>
  </p:normalViewPr>
  <p:slideViewPr>
    <p:cSldViewPr snapToGrid="0">
      <p:cViewPr varScale="1">
        <p:scale>
          <a:sx n="99" d="100"/>
          <a:sy n="99" d="100"/>
        </p:scale>
        <p:origin x="20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lie De Neve" userId="922823ac-fef1-4afb-8678-e38197054f32" providerId="ADAL" clId="{F7039641-6247-564D-A65E-4EB83DD5A4E7}"/>
    <pc:docChg chg="undo redo custSel addSld delSld modSld sldOrd">
      <pc:chgData name="Nathalie De Neve" userId="922823ac-fef1-4afb-8678-e38197054f32" providerId="ADAL" clId="{F7039641-6247-564D-A65E-4EB83DD5A4E7}" dt="2026-06-17T16:14:30.211" v="2428" actId="113"/>
      <pc:docMkLst>
        <pc:docMk/>
      </pc:docMkLst>
      <pc:sldChg chg="add del ord">
        <pc:chgData name="Nathalie De Neve" userId="922823ac-fef1-4afb-8678-e38197054f32" providerId="ADAL" clId="{F7039641-6247-564D-A65E-4EB83DD5A4E7}" dt="2026-06-17T07:04:51.634" v="4" actId="2696"/>
        <pc:sldMkLst>
          <pc:docMk/>
          <pc:sldMk cId="1902154167" sldId="257"/>
        </pc:sldMkLst>
      </pc:sldChg>
      <pc:sldChg chg="addSp modSp mod">
        <pc:chgData name="Nathalie De Neve" userId="922823ac-fef1-4afb-8678-e38197054f32" providerId="ADAL" clId="{F7039641-6247-564D-A65E-4EB83DD5A4E7}" dt="2026-06-17T13:44:29.190" v="1873" actId="20577"/>
        <pc:sldMkLst>
          <pc:docMk/>
          <pc:sldMk cId="1525587511" sldId="277"/>
        </pc:sldMkLst>
        <pc:spChg chg="mod">
          <ac:chgData name="Nathalie De Neve" userId="922823ac-fef1-4afb-8678-e38197054f32" providerId="ADAL" clId="{F7039641-6247-564D-A65E-4EB83DD5A4E7}" dt="2026-06-17T13:44:29.190" v="1873" actId="20577"/>
          <ac:spMkLst>
            <pc:docMk/>
            <pc:sldMk cId="1525587511" sldId="277"/>
            <ac:spMk id="3" creationId="{2278D628-B305-B1F3-9524-454E1830FAEF}"/>
          </ac:spMkLst>
        </pc:spChg>
        <pc:picChg chg="add mod">
          <ac:chgData name="Nathalie De Neve" userId="922823ac-fef1-4afb-8678-e38197054f32" providerId="ADAL" clId="{F7039641-6247-564D-A65E-4EB83DD5A4E7}" dt="2026-06-17T09:11:05.810" v="1628" actId="1076"/>
          <ac:picMkLst>
            <pc:docMk/>
            <pc:sldMk cId="1525587511" sldId="277"/>
            <ac:picMk id="5" creationId="{38335E13-572D-9086-C362-CDBA0766B13C}"/>
          </ac:picMkLst>
        </pc:picChg>
      </pc:sldChg>
      <pc:sldChg chg="add setBg">
        <pc:chgData name="Nathalie De Neve" userId="922823ac-fef1-4afb-8678-e38197054f32" providerId="ADAL" clId="{F7039641-6247-564D-A65E-4EB83DD5A4E7}" dt="2026-06-17T14:16:49.745" v="2003"/>
        <pc:sldMkLst>
          <pc:docMk/>
          <pc:sldMk cId="426778738" sldId="281"/>
        </pc:sldMkLst>
      </pc:sldChg>
      <pc:sldChg chg="delSp modSp add mod setBg delDesignElem">
        <pc:chgData name="Nathalie De Neve" userId="922823ac-fef1-4afb-8678-e38197054f32" providerId="ADAL" clId="{F7039641-6247-564D-A65E-4EB83DD5A4E7}" dt="2026-06-17T14:23:56.119" v="2059" actId="1076"/>
        <pc:sldMkLst>
          <pc:docMk/>
          <pc:sldMk cId="3189073439" sldId="289"/>
        </pc:sldMkLst>
        <pc:spChg chg="del">
          <ac:chgData name="Nathalie De Neve" userId="922823ac-fef1-4afb-8678-e38197054f32" providerId="ADAL" clId="{F7039641-6247-564D-A65E-4EB83DD5A4E7}" dt="2026-06-17T14:16:06.517" v="2002"/>
          <ac:spMkLst>
            <pc:docMk/>
            <pc:sldMk cId="3189073439" sldId="289"/>
            <ac:spMk id="27" creationId="{F3060C83-F051-4F0E-ABAD-AA0DFC48B218}"/>
          </ac:spMkLst>
        </pc:spChg>
        <pc:spChg chg="del">
          <ac:chgData name="Nathalie De Neve" userId="922823ac-fef1-4afb-8678-e38197054f32" providerId="ADAL" clId="{F7039641-6247-564D-A65E-4EB83DD5A4E7}" dt="2026-06-17T14:16:06.517" v="2002"/>
          <ac:spMkLst>
            <pc:docMk/>
            <pc:sldMk cId="3189073439" sldId="289"/>
            <ac:spMk id="29" creationId="{83C98ABE-055B-441F-B07E-44F97F083C39}"/>
          </ac:spMkLst>
        </pc:spChg>
        <pc:spChg chg="del">
          <ac:chgData name="Nathalie De Neve" userId="922823ac-fef1-4afb-8678-e38197054f32" providerId="ADAL" clId="{F7039641-6247-564D-A65E-4EB83DD5A4E7}" dt="2026-06-17T14:16:06.517" v="2002"/>
          <ac:spMkLst>
            <pc:docMk/>
            <pc:sldMk cId="3189073439" sldId="289"/>
            <ac:spMk id="31" creationId="{29FDB030-9B49-4CED-8CCD-4D99382388AC}"/>
          </ac:spMkLst>
        </pc:spChg>
        <pc:spChg chg="del">
          <ac:chgData name="Nathalie De Neve" userId="922823ac-fef1-4afb-8678-e38197054f32" providerId="ADAL" clId="{F7039641-6247-564D-A65E-4EB83DD5A4E7}" dt="2026-06-17T14:16:06.517" v="2002"/>
          <ac:spMkLst>
            <pc:docMk/>
            <pc:sldMk cId="3189073439" sldId="289"/>
            <ac:spMk id="33" creationId="{3783CA14-24A1-485C-8B30-D6A5D87987AD}"/>
          </ac:spMkLst>
        </pc:spChg>
        <pc:spChg chg="del">
          <ac:chgData name="Nathalie De Neve" userId="922823ac-fef1-4afb-8678-e38197054f32" providerId="ADAL" clId="{F7039641-6247-564D-A65E-4EB83DD5A4E7}" dt="2026-06-17T14:16:06.517" v="2002"/>
          <ac:spMkLst>
            <pc:docMk/>
            <pc:sldMk cId="3189073439" sldId="289"/>
            <ac:spMk id="35" creationId="{9A97C86A-04D6-40F7-AE84-31AB43E6A846}"/>
          </ac:spMkLst>
        </pc:spChg>
        <pc:spChg chg="del">
          <ac:chgData name="Nathalie De Neve" userId="922823ac-fef1-4afb-8678-e38197054f32" providerId="ADAL" clId="{F7039641-6247-564D-A65E-4EB83DD5A4E7}" dt="2026-06-17T14:16:06.517" v="2002"/>
          <ac:spMkLst>
            <pc:docMk/>
            <pc:sldMk cId="3189073439" sldId="289"/>
            <ac:spMk id="37" creationId="{FF9F2414-84E8-453E-B1F3-389FDE8192D9}"/>
          </ac:spMkLst>
        </pc:spChg>
        <pc:spChg chg="del">
          <ac:chgData name="Nathalie De Neve" userId="922823ac-fef1-4afb-8678-e38197054f32" providerId="ADAL" clId="{F7039641-6247-564D-A65E-4EB83DD5A4E7}" dt="2026-06-17T14:16:06.517" v="2002"/>
          <ac:spMkLst>
            <pc:docMk/>
            <pc:sldMk cId="3189073439" sldId="289"/>
            <ac:spMk id="39" creationId="{3ECA69A1-7536-43AC-85EF-C7106179F5ED}"/>
          </ac:spMkLst>
        </pc:spChg>
        <pc:graphicFrameChg chg="mod">
          <ac:chgData name="Nathalie De Neve" userId="922823ac-fef1-4afb-8678-e38197054f32" providerId="ADAL" clId="{F7039641-6247-564D-A65E-4EB83DD5A4E7}" dt="2026-06-17T14:23:56.119" v="2059" actId="1076"/>
          <ac:graphicFrameMkLst>
            <pc:docMk/>
            <pc:sldMk cId="3189073439" sldId="289"/>
            <ac:graphicFrameMk id="3" creationId="{A8582523-5FB6-2BA7-2DBC-36448B4D8C9E}"/>
          </ac:graphicFrameMkLst>
        </pc:graphicFrameChg>
        <pc:graphicFrameChg chg="mod">
          <ac:chgData name="Nathalie De Neve" userId="922823ac-fef1-4afb-8678-e38197054f32" providerId="ADAL" clId="{F7039641-6247-564D-A65E-4EB83DD5A4E7}" dt="2026-06-17T14:23:56.119" v="2059" actId="1076"/>
          <ac:graphicFrameMkLst>
            <pc:docMk/>
            <pc:sldMk cId="3189073439" sldId="289"/>
            <ac:graphicFrameMk id="4" creationId="{86941EFC-FF21-5813-09AB-97D8E62DCE77}"/>
          </ac:graphicFrameMkLst>
        </pc:graphicFrameChg>
      </pc:sldChg>
      <pc:sldChg chg="addSp modSp mod">
        <pc:chgData name="Nathalie De Neve" userId="922823ac-fef1-4afb-8678-e38197054f32" providerId="ADAL" clId="{F7039641-6247-564D-A65E-4EB83DD5A4E7}" dt="2026-06-17T10:06:18.549" v="1845" actId="1076"/>
        <pc:sldMkLst>
          <pc:docMk/>
          <pc:sldMk cId="1708956831" sldId="293"/>
        </pc:sldMkLst>
        <pc:spChg chg="mod">
          <ac:chgData name="Nathalie De Neve" userId="922823ac-fef1-4afb-8678-e38197054f32" providerId="ADAL" clId="{F7039641-6247-564D-A65E-4EB83DD5A4E7}" dt="2026-06-17T07:53:44.660" v="1054" actId="5793"/>
          <ac:spMkLst>
            <pc:docMk/>
            <pc:sldMk cId="1708956831" sldId="293"/>
            <ac:spMk id="3" creationId="{1FA76E2B-24EF-AFAA-D4F7-E72003F2D7AF}"/>
          </ac:spMkLst>
        </pc:spChg>
        <pc:spChg chg="mod">
          <ac:chgData name="Nathalie De Neve" userId="922823ac-fef1-4afb-8678-e38197054f32" providerId="ADAL" clId="{F7039641-6247-564D-A65E-4EB83DD5A4E7}" dt="2026-06-17T07:53:40.872" v="1052" actId="20577"/>
          <ac:spMkLst>
            <pc:docMk/>
            <pc:sldMk cId="1708956831" sldId="293"/>
            <ac:spMk id="4" creationId="{5364C766-BCAC-6585-0ADD-3B17DD00574B}"/>
          </ac:spMkLst>
        </pc:spChg>
        <pc:picChg chg="add mod">
          <ac:chgData name="Nathalie De Neve" userId="922823ac-fef1-4afb-8678-e38197054f32" providerId="ADAL" clId="{F7039641-6247-564D-A65E-4EB83DD5A4E7}" dt="2026-06-17T10:06:18.549" v="1845" actId="1076"/>
          <ac:picMkLst>
            <pc:docMk/>
            <pc:sldMk cId="1708956831" sldId="293"/>
            <ac:picMk id="2" creationId="{E6DEE69B-32BA-0DE3-8F64-29382CF592D7}"/>
          </ac:picMkLst>
        </pc:picChg>
      </pc:sldChg>
      <pc:sldChg chg="addSp delSp modSp mod">
        <pc:chgData name="Nathalie De Neve" userId="922823ac-fef1-4afb-8678-e38197054f32" providerId="ADAL" clId="{F7039641-6247-564D-A65E-4EB83DD5A4E7}" dt="2026-06-17T14:23:19.655" v="2058" actId="20577"/>
        <pc:sldMkLst>
          <pc:docMk/>
          <pc:sldMk cId="1802063854" sldId="314"/>
        </pc:sldMkLst>
        <pc:spChg chg="add mod">
          <ac:chgData name="Nathalie De Neve" userId="922823ac-fef1-4afb-8678-e38197054f32" providerId="ADAL" clId="{F7039641-6247-564D-A65E-4EB83DD5A4E7}" dt="2026-06-17T14:23:19.655" v="2058" actId="20577"/>
          <ac:spMkLst>
            <pc:docMk/>
            <pc:sldMk cId="1802063854" sldId="314"/>
            <ac:spMk id="4" creationId="{4C9B5E23-BC0E-477A-3DF6-4A9232875EBE}"/>
          </ac:spMkLst>
        </pc:spChg>
        <pc:spChg chg="mod">
          <ac:chgData name="Nathalie De Neve" userId="922823ac-fef1-4afb-8678-e38197054f32" providerId="ADAL" clId="{F7039641-6247-564D-A65E-4EB83DD5A4E7}" dt="2026-06-17T10:03:30.849" v="1817" actId="1076"/>
          <ac:spMkLst>
            <pc:docMk/>
            <pc:sldMk cId="1802063854" sldId="314"/>
            <ac:spMk id="7" creationId="{85452D3B-7D8B-CC4A-9C8B-80C80E42C9F3}"/>
          </ac:spMkLst>
        </pc:spChg>
        <pc:graphicFrameChg chg="del mod">
          <ac:chgData name="Nathalie De Neve" userId="922823ac-fef1-4afb-8678-e38197054f32" providerId="ADAL" clId="{F7039641-6247-564D-A65E-4EB83DD5A4E7}" dt="2026-06-17T09:59:24.618" v="1716" actId="478"/>
          <ac:graphicFrameMkLst>
            <pc:docMk/>
            <pc:sldMk cId="1802063854" sldId="314"/>
            <ac:graphicFrameMk id="2" creationId="{6C28C3AB-E285-C93D-FB58-4BF96F9E5F7F}"/>
          </ac:graphicFrameMkLst>
        </pc:graphicFrameChg>
        <pc:graphicFrameChg chg="add del mod">
          <ac:chgData name="Nathalie De Neve" userId="922823ac-fef1-4afb-8678-e38197054f32" providerId="ADAL" clId="{F7039641-6247-564D-A65E-4EB83DD5A4E7}" dt="2026-06-17T10:02:42.323" v="1798" actId="6549"/>
          <ac:graphicFrameMkLst>
            <pc:docMk/>
            <pc:sldMk cId="1802063854" sldId="314"/>
            <ac:graphicFrameMk id="3" creationId="{6530509B-0D7A-B2E1-7BDE-2D3E6038F845}"/>
          </ac:graphicFrameMkLst>
        </pc:graphicFrameChg>
      </pc:sldChg>
      <pc:sldChg chg="add del">
        <pc:chgData name="Nathalie De Neve" userId="922823ac-fef1-4afb-8678-e38197054f32" providerId="ADAL" clId="{F7039641-6247-564D-A65E-4EB83DD5A4E7}" dt="2026-06-17T14:20:00.509" v="2025" actId="2696"/>
        <pc:sldMkLst>
          <pc:docMk/>
          <pc:sldMk cId="678672219" sldId="315"/>
        </pc:sldMkLst>
      </pc:sldChg>
      <pc:sldChg chg="addSp modSp mod">
        <pc:chgData name="Nathalie De Neve" userId="922823ac-fef1-4afb-8678-e38197054f32" providerId="ADAL" clId="{F7039641-6247-564D-A65E-4EB83DD5A4E7}" dt="2026-06-17T13:50:38.547" v="1975" actId="20577"/>
        <pc:sldMkLst>
          <pc:docMk/>
          <pc:sldMk cId="2923363976" sldId="316"/>
        </pc:sldMkLst>
        <pc:spChg chg="add mod">
          <ac:chgData name="Nathalie De Neve" userId="922823ac-fef1-4afb-8678-e38197054f32" providerId="ADAL" clId="{F7039641-6247-564D-A65E-4EB83DD5A4E7}" dt="2026-06-17T13:50:38.547" v="1975" actId="20577"/>
          <ac:spMkLst>
            <pc:docMk/>
            <pc:sldMk cId="2923363976" sldId="316"/>
            <ac:spMk id="2" creationId="{07B8D22E-0C65-5D70-1BF8-687ED58DE18E}"/>
          </ac:spMkLst>
        </pc:spChg>
        <pc:spChg chg="mod">
          <ac:chgData name="Nathalie De Neve" userId="922823ac-fef1-4afb-8678-e38197054f32" providerId="ADAL" clId="{F7039641-6247-564D-A65E-4EB83DD5A4E7}" dt="2026-06-17T07:40:59.255" v="786" actId="6549"/>
          <ac:spMkLst>
            <pc:docMk/>
            <pc:sldMk cId="2923363976" sldId="316"/>
            <ac:spMk id="7" creationId="{C005D4A2-1840-29E1-9B25-D43F67B2846D}"/>
          </ac:spMkLst>
        </pc:spChg>
        <pc:spChg chg="mod">
          <ac:chgData name="Nathalie De Neve" userId="922823ac-fef1-4afb-8678-e38197054f32" providerId="ADAL" clId="{F7039641-6247-564D-A65E-4EB83DD5A4E7}" dt="2026-06-17T08:23:17.819" v="1321" actId="20578"/>
          <ac:spMkLst>
            <pc:docMk/>
            <pc:sldMk cId="2923363976" sldId="316"/>
            <ac:spMk id="8" creationId="{99B6FECD-3CB1-92E1-AD8E-B8703A7A3B21}"/>
          </ac:spMkLst>
        </pc:spChg>
      </pc:sldChg>
      <pc:sldChg chg="modSp mod">
        <pc:chgData name="Nathalie De Neve" userId="922823ac-fef1-4afb-8678-e38197054f32" providerId="ADAL" clId="{F7039641-6247-564D-A65E-4EB83DD5A4E7}" dt="2026-06-17T15:15:58.197" v="2202" actId="115"/>
        <pc:sldMkLst>
          <pc:docMk/>
          <pc:sldMk cId="2879252123" sldId="319"/>
        </pc:sldMkLst>
        <pc:spChg chg="mod">
          <ac:chgData name="Nathalie De Neve" userId="922823ac-fef1-4afb-8678-e38197054f32" providerId="ADAL" clId="{F7039641-6247-564D-A65E-4EB83DD5A4E7}" dt="2026-06-17T15:15:58.197" v="2202" actId="115"/>
          <ac:spMkLst>
            <pc:docMk/>
            <pc:sldMk cId="2879252123" sldId="319"/>
            <ac:spMk id="3" creationId="{DAE74323-455A-6F51-9A8C-45525BBAA5F8}"/>
          </ac:spMkLst>
        </pc:spChg>
        <pc:picChg chg="mod">
          <ac:chgData name="Nathalie De Neve" userId="922823ac-fef1-4afb-8678-e38197054f32" providerId="ADAL" clId="{F7039641-6247-564D-A65E-4EB83DD5A4E7}" dt="2026-06-17T10:04:23.866" v="1840" actId="1076"/>
          <ac:picMkLst>
            <pc:docMk/>
            <pc:sldMk cId="2879252123" sldId="319"/>
            <ac:picMk id="4098" creationId="{79D235BA-BB24-B021-DB4E-66E92C44E97B}"/>
          </ac:picMkLst>
        </pc:picChg>
      </pc:sldChg>
      <pc:sldChg chg="addSp delSp modSp del mod">
        <pc:chgData name="Nathalie De Neve" userId="922823ac-fef1-4afb-8678-e38197054f32" providerId="ADAL" clId="{F7039641-6247-564D-A65E-4EB83DD5A4E7}" dt="2026-06-17T07:42:06.798" v="814" actId="2696"/>
        <pc:sldMkLst>
          <pc:docMk/>
          <pc:sldMk cId="1221202370" sldId="320"/>
        </pc:sldMkLst>
        <pc:spChg chg="mod">
          <ac:chgData name="Nathalie De Neve" userId="922823ac-fef1-4afb-8678-e38197054f32" providerId="ADAL" clId="{F7039641-6247-564D-A65E-4EB83DD5A4E7}" dt="2026-06-17T07:41:48.158" v="807" actId="21"/>
          <ac:spMkLst>
            <pc:docMk/>
            <pc:sldMk cId="1221202370" sldId="320"/>
            <ac:spMk id="2" creationId="{5C8AD3E4-956E-98C4-8581-5BB699A9AA08}"/>
          </ac:spMkLst>
        </pc:spChg>
        <pc:spChg chg="mod">
          <ac:chgData name="Nathalie De Neve" userId="922823ac-fef1-4afb-8678-e38197054f32" providerId="ADAL" clId="{F7039641-6247-564D-A65E-4EB83DD5A4E7}" dt="2026-06-17T07:41:56.797" v="809" actId="21"/>
          <ac:spMkLst>
            <pc:docMk/>
            <pc:sldMk cId="1221202370" sldId="320"/>
            <ac:spMk id="3" creationId="{5F8851A6-ABE4-7868-8E62-486840988A73}"/>
          </ac:spMkLst>
        </pc:spChg>
        <pc:spChg chg="add del mod">
          <ac:chgData name="Nathalie De Neve" userId="922823ac-fef1-4afb-8678-e38197054f32" providerId="ADAL" clId="{F7039641-6247-564D-A65E-4EB83DD5A4E7}" dt="2026-06-17T07:41:30.051" v="805"/>
          <ac:spMkLst>
            <pc:docMk/>
            <pc:sldMk cId="1221202370" sldId="320"/>
            <ac:spMk id="4" creationId="{1ABBF84F-5962-6910-5A0E-4D4B2F8F6B32}"/>
          </ac:spMkLst>
        </pc:spChg>
        <pc:picChg chg="del">
          <ac:chgData name="Nathalie De Neve" userId="922823ac-fef1-4afb-8678-e38197054f32" providerId="ADAL" clId="{F7039641-6247-564D-A65E-4EB83DD5A4E7}" dt="2026-06-17T07:40:15.365" v="764" actId="478"/>
          <ac:picMkLst>
            <pc:docMk/>
            <pc:sldMk cId="1221202370" sldId="320"/>
            <ac:picMk id="5" creationId="{A5B38C5E-B725-C15E-CF69-CEAC1B9EB72B}"/>
          </ac:picMkLst>
        </pc:picChg>
        <pc:picChg chg="del">
          <ac:chgData name="Nathalie De Neve" userId="922823ac-fef1-4afb-8678-e38197054f32" providerId="ADAL" clId="{F7039641-6247-564D-A65E-4EB83DD5A4E7}" dt="2026-06-17T07:40:14.206" v="763" actId="478"/>
          <ac:picMkLst>
            <pc:docMk/>
            <pc:sldMk cId="1221202370" sldId="320"/>
            <ac:picMk id="6" creationId="{53AD05E2-5CE0-0990-5D69-9228B4540EA4}"/>
          </ac:picMkLst>
        </pc:picChg>
        <pc:picChg chg="del">
          <ac:chgData name="Nathalie De Neve" userId="922823ac-fef1-4afb-8678-e38197054f32" providerId="ADAL" clId="{F7039641-6247-564D-A65E-4EB83DD5A4E7}" dt="2026-06-17T07:40:16.977" v="765" actId="478"/>
          <ac:picMkLst>
            <pc:docMk/>
            <pc:sldMk cId="1221202370" sldId="320"/>
            <ac:picMk id="7" creationId="{8DE9C567-97A5-DD0B-C1C9-37D3B4D94B76}"/>
          </ac:picMkLst>
        </pc:picChg>
      </pc:sldChg>
      <pc:sldChg chg="modSp mod ord">
        <pc:chgData name="Nathalie De Neve" userId="922823ac-fef1-4afb-8678-e38197054f32" providerId="ADAL" clId="{F7039641-6247-564D-A65E-4EB83DD5A4E7}" dt="2026-06-17T16:14:13.156" v="2394" actId="20577"/>
        <pc:sldMkLst>
          <pc:docMk/>
          <pc:sldMk cId="3321742522" sldId="322"/>
        </pc:sldMkLst>
        <pc:spChg chg="mod">
          <ac:chgData name="Nathalie De Neve" userId="922823ac-fef1-4afb-8678-e38197054f32" providerId="ADAL" clId="{F7039641-6247-564D-A65E-4EB83DD5A4E7}" dt="2026-06-17T16:14:13.156" v="2394" actId="20577"/>
          <ac:spMkLst>
            <pc:docMk/>
            <pc:sldMk cId="3321742522" sldId="322"/>
            <ac:spMk id="5" creationId="{D609DE81-464A-F51D-99CD-27C6FF391E4D}"/>
          </ac:spMkLst>
        </pc:spChg>
        <pc:picChg chg="mod">
          <ac:chgData name="Nathalie De Neve" userId="922823ac-fef1-4afb-8678-e38197054f32" providerId="ADAL" clId="{F7039641-6247-564D-A65E-4EB83DD5A4E7}" dt="2026-06-17T16:14:01.117" v="2389" actId="14100"/>
          <ac:picMkLst>
            <pc:docMk/>
            <pc:sldMk cId="3321742522" sldId="322"/>
            <ac:picMk id="7" creationId="{ED3A79B5-8F71-AC63-A3DB-1C2DB6A7169A}"/>
          </ac:picMkLst>
        </pc:picChg>
        <pc:picChg chg="mod">
          <ac:chgData name="Nathalie De Neve" userId="922823ac-fef1-4afb-8678-e38197054f32" providerId="ADAL" clId="{F7039641-6247-564D-A65E-4EB83DD5A4E7}" dt="2026-06-17T16:14:06.347" v="2391" actId="14100"/>
          <ac:picMkLst>
            <pc:docMk/>
            <pc:sldMk cId="3321742522" sldId="322"/>
            <ac:picMk id="9" creationId="{30DA1372-A8AE-641C-7E7D-BD60EF089D2F}"/>
          </ac:picMkLst>
        </pc:picChg>
      </pc:sldChg>
      <pc:sldChg chg="modSp del mod">
        <pc:chgData name="Nathalie De Neve" userId="922823ac-fef1-4afb-8678-e38197054f32" providerId="ADAL" clId="{F7039641-6247-564D-A65E-4EB83DD5A4E7}" dt="2026-06-17T14:24:29.490" v="2060" actId="2696"/>
        <pc:sldMkLst>
          <pc:docMk/>
          <pc:sldMk cId="3013492048" sldId="327"/>
        </pc:sldMkLst>
        <pc:spChg chg="mod">
          <ac:chgData name="Nathalie De Neve" userId="922823ac-fef1-4afb-8678-e38197054f32" providerId="ADAL" clId="{F7039641-6247-564D-A65E-4EB83DD5A4E7}" dt="2026-06-17T09:07:43.786" v="1610" actId="20577"/>
          <ac:spMkLst>
            <pc:docMk/>
            <pc:sldMk cId="3013492048" sldId="327"/>
            <ac:spMk id="2" creationId="{D0CFA769-E6A4-80F4-10DB-DD1A329EE67F}"/>
          </ac:spMkLst>
        </pc:spChg>
      </pc:sldChg>
      <pc:sldChg chg="modSp mod ord">
        <pc:chgData name="Nathalie De Neve" userId="922823ac-fef1-4afb-8678-e38197054f32" providerId="ADAL" clId="{F7039641-6247-564D-A65E-4EB83DD5A4E7}" dt="2026-06-17T13:45:18.065" v="1884" actId="1076"/>
        <pc:sldMkLst>
          <pc:docMk/>
          <pc:sldMk cId="1464371399" sldId="330"/>
        </pc:sldMkLst>
        <pc:spChg chg="mod">
          <ac:chgData name="Nathalie De Neve" userId="922823ac-fef1-4afb-8678-e38197054f32" providerId="ADAL" clId="{F7039641-6247-564D-A65E-4EB83DD5A4E7}" dt="2026-06-17T10:04:08.503" v="1838" actId="20577"/>
          <ac:spMkLst>
            <pc:docMk/>
            <pc:sldMk cId="1464371399" sldId="330"/>
            <ac:spMk id="2" creationId="{E6E58E25-CF14-148A-3FC0-481E28A6A6B9}"/>
          </ac:spMkLst>
        </pc:spChg>
        <pc:picChg chg="mod">
          <ac:chgData name="Nathalie De Neve" userId="922823ac-fef1-4afb-8678-e38197054f32" providerId="ADAL" clId="{F7039641-6247-564D-A65E-4EB83DD5A4E7}" dt="2026-06-17T13:45:18.065" v="1884" actId="1076"/>
          <ac:picMkLst>
            <pc:docMk/>
            <pc:sldMk cId="1464371399" sldId="330"/>
            <ac:picMk id="4" creationId="{5F2CF94A-7956-7118-DCD2-C748565B83BA}"/>
          </ac:picMkLst>
        </pc:picChg>
        <pc:picChg chg="mod">
          <ac:chgData name="Nathalie De Neve" userId="922823ac-fef1-4afb-8678-e38197054f32" providerId="ADAL" clId="{F7039641-6247-564D-A65E-4EB83DD5A4E7}" dt="2026-06-17T13:45:01.165" v="1879" actId="1076"/>
          <ac:picMkLst>
            <pc:docMk/>
            <pc:sldMk cId="1464371399" sldId="330"/>
            <ac:picMk id="6" creationId="{DD8A3892-7087-CCCA-489A-F85DDE87961B}"/>
          </ac:picMkLst>
        </pc:picChg>
        <pc:picChg chg="mod">
          <ac:chgData name="Nathalie De Neve" userId="922823ac-fef1-4afb-8678-e38197054f32" providerId="ADAL" clId="{F7039641-6247-564D-A65E-4EB83DD5A4E7}" dt="2026-06-17T13:45:06.979" v="1881" actId="1076"/>
          <ac:picMkLst>
            <pc:docMk/>
            <pc:sldMk cId="1464371399" sldId="330"/>
            <ac:picMk id="7" creationId="{CA646E9E-A62E-C651-02BA-00B3108DDB15}"/>
          </ac:picMkLst>
        </pc:picChg>
      </pc:sldChg>
      <pc:sldChg chg="modSp mod">
        <pc:chgData name="Nathalie De Neve" userId="922823ac-fef1-4afb-8678-e38197054f32" providerId="ADAL" clId="{F7039641-6247-564D-A65E-4EB83DD5A4E7}" dt="2026-06-17T16:11:47.931" v="2256" actId="27636"/>
        <pc:sldMkLst>
          <pc:docMk/>
          <pc:sldMk cId="3033399191" sldId="334"/>
        </pc:sldMkLst>
        <pc:spChg chg="mod">
          <ac:chgData name="Nathalie De Neve" userId="922823ac-fef1-4afb-8678-e38197054f32" providerId="ADAL" clId="{F7039641-6247-564D-A65E-4EB83DD5A4E7}" dt="2026-06-17T08:13:23.214" v="1233" actId="20577"/>
          <ac:spMkLst>
            <pc:docMk/>
            <pc:sldMk cId="3033399191" sldId="334"/>
            <ac:spMk id="2" creationId="{6F99DB46-C8FE-8D1D-4FD2-9A49019EC86E}"/>
          </ac:spMkLst>
        </pc:spChg>
        <pc:spChg chg="mod">
          <ac:chgData name="Nathalie De Neve" userId="922823ac-fef1-4afb-8678-e38197054f32" providerId="ADAL" clId="{F7039641-6247-564D-A65E-4EB83DD5A4E7}" dt="2026-06-17T16:11:47.931" v="2256" actId="27636"/>
          <ac:spMkLst>
            <pc:docMk/>
            <pc:sldMk cId="3033399191" sldId="334"/>
            <ac:spMk id="3" creationId="{1953633E-B7E5-45E3-8795-1ADAE11220E0}"/>
          </ac:spMkLst>
        </pc:spChg>
      </pc:sldChg>
      <pc:sldChg chg="modSp mod ord">
        <pc:chgData name="Nathalie De Neve" userId="922823ac-fef1-4afb-8678-e38197054f32" providerId="ADAL" clId="{F7039641-6247-564D-A65E-4EB83DD5A4E7}" dt="2026-06-17T16:12:05.836" v="2278" actId="20577"/>
        <pc:sldMkLst>
          <pc:docMk/>
          <pc:sldMk cId="1885491664" sldId="336"/>
        </pc:sldMkLst>
        <pc:spChg chg="mod">
          <ac:chgData name="Nathalie De Neve" userId="922823ac-fef1-4afb-8678-e38197054f32" providerId="ADAL" clId="{F7039641-6247-564D-A65E-4EB83DD5A4E7}" dt="2026-06-17T16:12:05.836" v="2278" actId="20577"/>
          <ac:spMkLst>
            <pc:docMk/>
            <pc:sldMk cId="1885491664" sldId="336"/>
            <ac:spMk id="21" creationId="{2C35E521-2880-4527-B01D-085A0050DEA8}"/>
          </ac:spMkLst>
        </pc:spChg>
        <pc:picChg chg="mod">
          <ac:chgData name="Nathalie De Neve" userId="922823ac-fef1-4afb-8678-e38197054f32" providerId="ADAL" clId="{F7039641-6247-564D-A65E-4EB83DD5A4E7}" dt="2026-06-17T08:22:55.667" v="1318" actId="14100"/>
          <ac:picMkLst>
            <pc:docMk/>
            <pc:sldMk cId="1885491664" sldId="336"/>
            <ac:picMk id="14" creationId="{CA103E4E-D6EF-A0B6-3DEB-086B2711CA32}"/>
          </ac:picMkLst>
        </pc:picChg>
      </pc:sldChg>
      <pc:sldChg chg="modSp mod">
        <pc:chgData name="Nathalie De Neve" userId="922823ac-fef1-4afb-8678-e38197054f32" providerId="ADAL" clId="{F7039641-6247-564D-A65E-4EB83DD5A4E7}" dt="2026-06-17T07:53:12.646" v="1016" actId="1076"/>
        <pc:sldMkLst>
          <pc:docMk/>
          <pc:sldMk cId="1885908887" sldId="350"/>
        </pc:sldMkLst>
        <pc:picChg chg="mod">
          <ac:chgData name="Nathalie De Neve" userId="922823ac-fef1-4afb-8678-e38197054f32" providerId="ADAL" clId="{F7039641-6247-564D-A65E-4EB83DD5A4E7}" dt="2026-06-17T07:53:12.646" v="1016" actId="1076"/>
          <ac:picMkLst>
            <pc:docMk/>
            <pc:sldMk cId="1885908887" sldId="350"/>
            <ac:picMk id="4" creationId="{2194C136-A209-55B0-EEE7-BDCAADB11225}"/>
          </ac:picMkLst>
        </pc:picChg>
      </pc:sldChg>
      <pc:sldChg chg="del">
        <pc:chgData name="Nathalie De Neve" userId="922823ac-fef1-4afb-8678-e38197054f32" providerId="ADAL" clId="{F7039641-6247-564D-A65E-4EB83DD5A4E7}" dt="2026-06-17T07:42:53.361" v="815" actId="2696"/>
        <pc:sldMkLst>
          <pc:docMk/>
          <pc:sldMk cId="4046982579" sldId="357"/>
        </pc:sldMkLst>
      </pc:sldChg>
      <pc:sldChg chg="modSp mod">
        <pc:chgData name="Nathalie De Neve" userId="922823ac-fef1-4afb-8678-e38197054f32" providerId="ADAL" clId="{F7039641-6247-564D-A65E-4EB83DD5A4E7}" dt="2026-06-17T14:21:40.748" v="2038" actId="20577"/>
        <pc:sldMkLst>
          <pc:docMk/>
          <pc:sldMk cId="1691622844" sldId="358"/>
        </pc:sldMkLst>
        <pc:spChg chg="mod">
          <ac:chgData name="Nathalie De Neve" userId="922823ac-fef1-4afb-8678-e38197054f32" providerId="ADAL" clId="{F7039641-6247-564D-A65E-4EB83DD5A4E7}" dt="2026-06-17T14:21:40.748" v="2038" actId="20577"/>
          <ac:spMkLst>
            <pc:docMk/>
            <pc:sldMk cId="1691622844" sldId="358"/>
            <ac:spMk id="2" creationId="{BBBA361D-34D4-65F1-60B3-78A55B31EEF0}"/>
          </ac:spMkLst>
        </pc:spChg>
      </pc:sldChg>
      <pc:sldChg chg="addSp modSp mod">
        <pc:chgData name="Nathalie De Neve" userId="922823ac-fef1-4afb-8678-e38197054f32" providerId="ADAL" clId="{F7039641-6247-564D-A65E-4EB83DD5A4E7}" dt="2026-06-17T14:08:32.448" v="2000" actId="113"/>
        <pc:sldMkLst>
          <pc:docMk/>
          <pc:sldMk cId="4158818448" sldId="359"/>
        </pc:sldMkLst>
        <pc:spChg chg="mod">
          <ac:chgData name="Nathalie De Neve" userId="922823ac-fef1-4afb-8678-e38197054f32" providerId="ADAL" clId="{F7039641-6247-564D-A65E-4EB83DD5A4E7}" dt="2026-06-17T09:23:01.736" v="1674" actId="20577"/>
          <ac:spMkLst>
            <pc:docMk/>
            <pc:sldMk cId="4158818448" sldId="359"/>
            <ac:spMk id="2" creationId="{35CBB6B2-B5E5-839F-68F0-F6ACF6AFE501}"/>
          </ac:spMkLst>
        </pc:spChg>
        <pc:spChg chg="mod">
          <ac:chgData name="Nathalie De Neve" userId="922823ac-fef1-4afb-8678-e38197054f32" providerId="ADAL" clId="{F7039641-6247-564D-A65E-4EB83DD5A4E7}" dt="2026-06-17T14:08:32.448" v="2000" actId="113"/>
          <ac:spMkLst>
            <pc:docMk/>
            <pc:sldMk cId="4158818448" sldId="359"/>
            <ac:spMk id="3" creationId="{DC7F4A2F-1715-2B50-E3DE-07522D254F43}"/>
          </ac:spMkLst>
        </pc:spChg>
        <pc:picChg chg="add mod">
          <ac:chgData name="Nathalie De Neve" userId="922823ac-fef1-4afb-8678-e38197054f32" providerId="ADAL" clId="{F7039641-6247-564D-A65E-4EB83DD5A4E7}" dt="2026-06-17T09:21:21.105" v="1642" actId="1076"/>
          <ac:picMkLst>
            <pc:docMk/>
            <pc:sldMk cId="4158818448" sldId="359"/>
            <ac:picMk id="5" creationId="{8BD8A8C6-E262-BA83-603D-ED369E59FB68}"/>
          </ac:picMkLst>
        </pc:picChg>
      </pc:sldChg>
      <pc:sldChg chg="addSp delSp modSp mod">
        <pc:chgData name="Nathalie De Neve" userId="922823ac-fef1-4afb-8678-e38197054f32" providerId="ADAL" clId="{F7039641-6247-564D-A65E-4EB83DD5A4E7}" dt="2026-06-17T13:42:43.361" v="1850" actId="14100"/>
        <pc:sldMkLst>
          <pc:docMk/>
          <pc:sldMk cId="1071711999" sldId="362"/>
        </pc:sldMkLst>
        <pc:picChg chg="add mod">
          <ac:chgData name="Nathalie De Neve" userId="922823ac-fef1-4afb-8678-e38197054f32" providerId="ADAL" clId="{F7039641-6247-564D-A65E-4EB83DD5A4E7}" dt="2026-06-17T13:42:43.361" v="1850" actId="14100"/>
          <ac:picMkLst>
            <pc:docMk/>
            <pc:sldMk cId="1071711999" sldId="362"/>
            <ac:picMk id="3" creationId="{AE28C85B-C569-AADE-2063-B8875FC80F52}"/>
          </ac:picMkLst>
        </pc:picChg>
        <pc:picChg chg="del mod">
          <ac:chgData name="Nathalie De Neve" userId="922823ac-fef1-4afb-8678-e38197054f32" providerId="ADAL" clId="{F7039641-6247-564D-A65E-4EB83DD5A4E7}" dt="2026-06-17T13:42:33.633" v="1847" actId="478"/>
          <ac:picMkLst>
            <pc:docMk/>
            <pc:sldMk cId="1071711999" sldId="362"/>
            <ac:picMk id="10" creationId="{399FA9B6-5792-AE40-21C2-7A5330F3FA4E}"/>
          </ac:picMkLst>
        </pc:picChg>
      </pc:sldChg>
      <pc:sldChg chg="modSp mod">
        <pc:chgData name="Nathalie De Neve" userId="922823ac-fef1-4afb-8678-e38197054f32" providerId="ADAL" clId="{F7039641-6247-564D-A65E-4EB83DD5A4E7}" dt="2026-06-17T15:17:45.009" v="2207" actId="113"/>
        <pc:sldMkLst>
          <pc:docMk/>
          <pc:sldMk cId="556958758" sldId="363"/>
        </pc:sldMkLst>
        <pc:spChg chg="mod">
          <ac:chgData name="Nathalie De Neve" userId="922823ac-fef1-4afb-8678-e38197054f32" providerId="ADAL" clId="{F7039641-6247-564D-A65E-4EB83DD5A4E7}" dt="2026-06-17T15:17:45.009" v="2207" actId="113"/>
          <ac:spMkLst>
            <pc:docMk/>
            <pc:sldMk cId="556958758" sldId="363"/>
            <ac:spMk id="3" creationId="{FC101E6F-AB03-B0BE-B87B-C79C1A1D68A2}"/>
          </ac:spMkLst>
        </pc:spChg>
      </pc:sldChg>
      <pc:sldChg chg="new del">
        <pc:chgData name="Nathalie De Neve" userId="922823ac-fef1-4afb-8678-e38197054f32" providerId="ADAL" clId="{F7039641-6247-564D-A65E-4EB83DD5A4E7}" dt="2026-06-17T07:04:28.983" v="3" actId="2696"/>
        <pc:sldMkLst>
          <pc:docMk/>
          <pc:sldMk cId="1976414744" sldId="364"/>
        </pc:sldMkLst>
      </pc:sldChg>
      <pc:sldChg chg="addSp delSp modSp add mod setBg delDesignElem">
        <pc:chgData name="Nathalie De Neve" userId="922823ac-fef1-4afb-8678-e38197054f32" providerId="ADAL" clId="{F7039641-6247-564D-A65E-4EB83DD5A4E7}" dt="2026-06-17T15:13:01.746" v="2181" actId="1076"/>
        <pc:sldMkLst>
          <pc:docMk/>
          <pc:sldMk cId="3090930824" sldId="364"/>
        </pc:sldMkLst>
        <pc:spChg chg="mod">
          <ac:chgData name="Nathalie De Neve" userId="922823ac-fef1-4afb-8678-e38197054f32" providerId="ADAL" clId="{F7039641-6247-564D-A65E-4EB83DD5A4E7}" dt="2026-06-17T08:25:51.126" v="1503" actId="14100"/>
          <ac:spMkLst>
            <pc:docMk/>
            <pc:sldMk cId="3090930824" sldId="364"/>
            <ac:spMk id="2" creationId="{BB5A5D6A-3A1C-A7C6-F127-9168A89C50BD}"/>
          </ac:spMkLst>
        </pc:spChg>
        <pc:spChg chg="mod">
          <ac:chgData name="Nathalie De Neve" userId="922823ac-fef1-4afb-8678-e38197054f32" providerId="ADAL" clId="{F7039641-6247-564D-A65E-4EB83DD5A4E7}" dt="2026-06-17T15:13:01.746" v="2181" actId="1076"/>
          <ac:spMkLst>
            <pc:docMk/>
            <pc:sldMk cId="3090930824" sldId="364"/>
            <ac:spMk id="3" creationId="{29AD36BA-7AFB-9DFA-5296-22E212E3C6CD}"/>
          </ac:spMkLst>
        </pc:spChg>
        <pc:spChg chg="del">
          <ac:chgData name="Nathalie De Neve" userId="922823ac-fef1-4afb-8678-e38197054f32" providerId="ADAL" clId="{F7039641-6247-564D-A65E-4EB83DD5A4E7}" dt="2026-06-17T07:38:55.480" v="581"/>
          <ac:spMkLst>
            <pc:docMk/>
            <pc:sldMk cId="3090930824" sldId="364"/>
            <ac:spMk id="14" creationId="{2FD998F4-2B34-A49D-234E-D01A6AF252D4}"/>
          </ac:spMkLst>
        </pc:spChg>
        <pc:spChg chg="del">
          <ac:chgData name="Nathalie De Neve" userId="922823ac-fef1-4afb-8678-e38197054f32" providerId="ADAL" clId="{F7039641-6247-564D-A65E-4EB83DD5A4E7}" dt="2026-06-17T07:38:55.480" v="581"/>
          <ac:spMkLst>
            <pc:docMk/>
            <pc:sldMk cId="3090930824" sldId="364"/>
            <ac:spMk id="15" creationId="{EA9FA4DE-1D79-7A0F-DEE8-39B8C04AFA46}"/>
          </ac:spMkLst>
        </pc:spChg>
        <pc:spChg chg="del">
          <ac:chgData name="Nathalie De Neve" userId="922823ac-fef1-4afb-8678-e38197054f32" providerId="ADAL" clId="{F7039641-6247-564D-A65E-4EB83DD5A4E7}" dt="2026-06-17T07:38:55.480" v="581"/>
          <ac:spMkLst>
            <pc:docMk/>
            <pc:sldMk cId="3090930824" sldId="364"/>
            <ac:spMk id="16" creationId="{3C684442-40D3-4A9F-0A7B-00F6A7A56FFA}"/>
          </ac:spMkLst>
        </pc:spChg>
        <pc:spChg chg="del">
          <ac:chgData name="Nathalie De Neve" userId="922823ac-fef1-4afb-8678-e38197054f32" providerId="ADAL" clId="{F7039641-6247-564D-A65E-4EB83DD5A4E7}" dt="2026-06-17T07:38:55.480" v="581"/>
          <ac:spMkLst>
            <pc:docMk/>
            <pc:sldMk cId="3090930824" sldId="364"/>
            <ac:spMk id="18" creationId="{BFFC626E-A34A-2401-3050-6E26BB81DA96}"/>
          </ac:spMkLst>
        </pc:spChg>
        <pc:picChg chg="del">
          <ac:chgData name="Nathalie De Neve" userId="922823ac-fef1-4afb-8678-e38197054f32" providerId="ADAL" clId="{F7039641-6247-564D-A65E-4EB83DD5A4E7}" dt="2026-06-17T07:42:04.131" v="812" actId="478"/>
          <ac:picMkLst>
            <pc:docMk/>
            <pc:sldMk cId="3090930824" sldId="364"/>
            <ac:picMk id="5" creationId="{58EFE4F8-FA92-ECE6-A8AE-E57E4E91184A}"/>
          </ac:picMkLst>
        </pc:picChg>
        <pc:picChg chg="del">
          <ac:chgData name="Nathalie De Neve" userId="922823ac-fef1-4afb-8678-e38197054f32" providerId="ADAL" clId="{F7039641-6247-564D-A65E-4EB83DD5A4E7}" dt="2026-06-17T07:42:03.717" v="811" actId="478"/>
          <ac:picMkLst>
            <pc:docMk/>
            <pc:sldMk cId="3090930824" sldId="364"/>
            <ac:picMk id="6" creationId="{27E3396F-FD80-D9E4-504D-51295ACD3511}"/>
          </ac:picMkLst>
        </pc:picChg>
        <pc:picChg chg="del">
          <ac:chgData name="Nathalie De Neve" userId="922823ac-fef1-4afb-8678-e38197054f32" providerId="ADAL" clId="{F7039641-6247-564D-A65E-4EB83DD5A4E7}" dt="2026-06-17T07:42:05.353" v="813" actId="478"/>
          <ac:picMkLst>
            <pc:docMk/>
            <pc:sldMk cId="3090930824" sldId="364"/>
            <ac:picMk id="7" creationId="{82825A5F-43C7-7B53-80AD-EA43756C13BA}"/>
          </ac:picMkLst>
        </pc:picChg>
        <pc:picChg chg="add mod">
          <ac:chgData name="Nathalie De Neve" userId="922823ac-fef1-4afb-8678-e38197054f32" providerId="ADAL" clId="{F7039641-6247-564D-A65E-4EB83DD5A4E7}" dt="2026-06-17T15:12:57.563" v="2180" actId="1076"/>
          <ac:picMkLst>
            <pc:docMk/>
            <pc:sldMk cId="3090930824" sldId="364"/>
            <ac:picMk id="8" creationId="{0C3FE3DC-BC0A-7406-4635-9294FC55C35A}"/>
          </ac:picMkLst>
        </pc:picChg>
        <pc:picChg chg="add mod">
          <ac:chgData name="Nathalie De Neve" userId="922823ac-fef1-4afb-8678-e38197054f32" providerId="ADAL" clId="{F7039641-6247-564D-A65E-4EB83DD5A4E7}" dt="2026-06-17T07:51:29.896" v="973" actId="1076"/>
          <ac:picMkLst>
            <pc:docMk/>
            <pc:sldMk cId="3090930824" sldId="364"/>
            <ac:picMk id="9" creationId="{CD3A696C-7CEF-0159-026D-C835CAC37CA9}"/>
          </ac:picMkLst>
        </pc:picChg>
      </pc:sldChg>
      <pc:sldChg chg="modSp add mod">
        <pc:chgData name="Nathalie De Neve" userId="922823ac-fef1-4afb-8678-e38197054f32" providerId="ADAL" clId="{F7039641-6247-564D-A65E-4EB83DD5A4E7}" dt="2026-06-17T16:14:30.211" v="2428" actId="113"/>
        <pc:sldMkLst>
          <pc:docMk/>
          <pc:sldMk cId="2318390277" sldId="365"/>
        </pc:sldMkLst>
        <pc:spChg chg="mod">
          <ac:chgData name="Nathalie De Neve" userId="922823ac-fef1-4afb-8678-e38197054f32" providerId="ADAL" clId="{F7039641-6247-564D-A65E-4EB83DD5A4E7}" dt="2026-06-17T16:14:30.211" v="2428" actId="113"/>
          <ac:spMkLst>
            <pc:docMk/>
            <pc:sldMk cId="2318390277" sldId="365"/>
            <ac:spMk id="3" creationId="{94A7B0AA-2A96-CABC-81FE-D6097849281B}"/>
          </ac:spMkLst>
        </pc:spChg>
      </pc:sldChg>
      <pc:sldChg chg="addSp delSp modSp new mod setBg">
        <pc:chgData name="Nathalie De Neve" userId="922823ac-fef1-4afb-8678-e38197054f32" providerId="ADAL" clId="{F7039641-6247-564D-A65E-4EB83DD5A4E7}" dt="2026-06-17T15:13:18.660" v="2182" actId="26606"/>
        <pc:sldMkLst>
          <pc:docMk/>
          <pc:sldMk cId="1257781529" sldId="366"/>
        </pc:sldMkLst>
        <pc:spChg chg="mod ord">
          <ac:chgData name="Nathalie De Neve" userId="922823ac-fef1-4afb-8678-e38197054f32" providerId="ADAL" clId="{F7039641-6247-564D-A65E-4EB83DD5A4E7}" dt="2026-06-17T15:13:18.660" v="2182" actId="26606"/>
          <ac:spMkLst>
            <pc:docMk/>
            <pc:sldMk cId="1257781529" sldId="366"/>
            <ac:spMk id="2" creationId="{57E224BA-C83C-ED40-49F3-05D91CF66368}"/>
          </ac:spMkLst>
        </pc:spChg>
        <pc:spChg chg="del">
          <ac:chgData name="Nathalie De Neve" userId="922823ac-fef1-4afb-8678-e38197054f32" providerId="ADAL" clId="{F7039641-6247-564D-A65E-4EB83DD5A4E7}" dt="2026-06-17T13:53:03.538" v="1977" actId="931"/>
          <ac:spMkLst>
            <pc:docMk/>
            <pc:sldMk cId="1257781529" sldId="366"/>
            <ac:spMk id="3" creationId="{1354FB6F-92A9-601C-6C78-735F718075DF}"/>
          </ac:spMkLst>
        </pc:spChg>
        <pc:spChg chg="add del mod">
          <ac:chgData name="Nathalie De Neve" userId="922823ac-fef1-4afb-8678-e38197054f32" providerId="ADAL" clId="{F7039641-6247-564D-A65E-4EB83DD5A4E7}" dt="2026-06-17T13:53:32.511" v="1979" actId="931"/>
          <ac:spMkLst>
            <pc:docMk/>
            <pc:sldMk cId="1257781529" sldId="366"/>
            <ac:spMk id="7" creationId="{506E92A5-7ABE-B68F-FF86-EC8815B30453}"/>
          </ac:spMkLst>
        </pc:spChg>
        <pc:spChg chg="add">
          <ac:chgData name="Nathalie De Neve" userId="922823ac-fef1-4afb-8678-e38197054f32" providerId="ADAL" clId="{F7039641-6247-564D-A65E-4EB83DD5A4E7}" dt="2026-06-17T15:13:18.660" v="2182" actId="26606"/>
          <ac:spMkLst>
            <pc:docMk/>
            <pc:sldMk cId="1257781529" sldId="366"/>
            <ac:spMk id="11" creationId="{37C89E4B-3C9F-44B9-8B86-D9E3D112D8EC}"/>
          </ac:spMkLst>
        </pc:spChg>
        <pc:spChg chg="add del">
          <ac:chgData name="Nathalie De Neve" userId="922823ac-fef1-4afb-8678-e38197054f32" providerId="ADAL" clId="{F7039641-6247-564D-A65E-4EB83DD5A4E7}" dt="2026-06-17T14:08:25.963" v="1999" actId="26606"/>
          <ac:spMkLst>
            <pc:docMk/>
            <pc:sldMk cId="1257781529" sldId="366"/>
            <ac:spMk id="14" creationId="{37C89E4B-3C9F-44B9-8B86-D9E3D112D8EC}"/>
          </ac:spMkLst>
        </pc:spChg>
        <pc:picChg chg="add del mod ord">
          <ac:chgData name="Nathalie De Neve" userId="922823ac-fef1-4afb-8678-e38197054f32" providerId="ADAL" clId="{F7039641-6247-564D-A65E-4EB83DD5A4E7}" dt="2026-06-17T13:53:09.392" v="1978" actId="478"/>
          <ac:picMkLst>
            <pc:docMk/>
            <pc:sldMk cId="1257781529" sldId="366"/>
            <ac:picMk id="5" creationId="{F6B0199B-C878-8285-90AB-ECCCE877E778}"/>
          </ac:picMkLst>
        </pc:picChg>
        <pc:picChg chg="add mod ord">
          <ac:chgData name="Nathalie De Neve" userId="922823ac-fef1-4afb-8678-e38197054f32" providerId="ADAL" clId="{F7039641-6247-564D-A65E-4EB83DD5A4E7}" dt="2026-06-17T15:13:18.660" v="2182" actId="26606"/>
          <ac:picMkLst>
            <pc:docMk/>
            <pc:sldMk cId="1257781529" sldId="366"/>
            <ac:picMk id="9" creationId="{9BD860AA-914A-A321-DC41-AD7D2A6AE7F2}"/>
          </ac:picMkLst>
        </pc:picChg>
        <pc:cxnChg chg="add">
          <ac:chgData name="Nathalie De Neve" userId="922823ac-fef1-4afb-8678-e38197054f32" providerId="ADAL" clId="{F7039641-6247-564D-A65E-4EB83DD5A4E7}" dt="2026-06-17T15:13:18.660" v="2182" actId="26606"/>
          <ac:cxnSpMkLst>
            <pc:docMk/>
            <pc:sldMk cId="1257781529" sldId="366"/>
            <ac:cxnSpMk id="12" creationId="{AA2EAA10-076F-46BD-8F0F-B9A2FB77A85C}"/>
          </ac:cxnSpMkLst>
        </pc:cxnChg>
        <pc:cxnChg chg="add">
          <ac:chgData name="Nathalie De Neve" userId="922823ac-fef1-4afb-8678-e38197054f32" providerId="ADAL" clId="{F7039641-6247-564D-A65E-4EB83DD5A4E7}" dt="2026-06-17T15:13:18.660" v="2182" actId="26606"/>
          <ac:cxnSpMkLst>
            <pc:docMk/>
            <pc:sldMk cId="1257781529" sldId="366"/>
            <ac:cxnSpMk id="13" creationId="{D891E407-403B-4764-86C9-33A56D3BCAA3}"/>
          </ac:cxnSpMkLst>
        </pc:cxnChg>
        <pc:cxnChg chg="add del">
          <ac:chgData name="Nathalie De Neve" userId="922823ac-fef1-4afb-8678-e38197054f32" providerId="ADAL" clId="{F7039641-6247-564D-A65E-4EB83DD5A4E7}" dt="2026-06-17T14:08:25.963" v="1999" actId="26606"/>
          <ac:cxnSpMkLst>
            <pc:docMk/>
            <pc:sldMk cId="1257781529" sldId="366"/>
            <ac:cxnSpMk id="16" creationId="{AA2EAA10-076F-46BD-8F0F-B9A2FB77A85C}"/>
          </ac:cxnSpMkLst>
        </pc:cxnChg>
        <pc:cxnChg chg="add del">
          <ac:chgData name="Nathalie De Neve" userId="922823ac-fef1-4afb-8678-e38197054f32" providerId="ADAL" clId="{F7039641-6247-564D-A65E-4EB83DD5A4E7}" dt="2026-06-17T14:08:25.963" v="1999" actId="26606"/>
          <ac:cxnSpMkLst>
            <pc:docMk/>
            <pc:sldMk cId="1257781529" sldId="366"/>
            <ac:cxnSpMk id="18" creationId="{D891E407-403B-4764-86C9-33A56D3BCAA3}"/>
          </ac:cxnSpMkLst>
        </pc:cxnChg>
      </pc:sldChg>
      <pc:sldChg chg="addSp delSp modSp new mod">
        <pc:chgData name="Nathalie De Neve" userId="922823ac-fef1-4afb-8678-e38197054f32" providerId="ADAL" clId="{F7039641-6247-564D-A65E-4EB83DD5A4E7}" dt="2026-06-17T15:15:03.037" v="2197" actId="207"/>
        <pc:sldMkLst>
          <pc:docMk/>
          <pc:sldMk cId="2274682198" sldId="367"/>
        </pc:sldMkLst>
        <pc:spChg chg="mod">
          <ac:chgData name="Nathalie De Neve" userId="922823ac-fef1-4afb-8678-e38197054f32" providerId="ADAL" clId="{F7039641-6247-564D-A65E-4EB83DD5A4E7}" dt="2026-06-17T15:14:17.664" v="2191" actId="20577"/>
          <ac:spMkLst>
            <pc:docMk/>
            <pc:sldMk cId="2274682198" sldId="367"/>
            <ac:spMk id="2" creationId="{A6EC8D6B-C92D-A185-1314-A69B0A172E67}"/>
          </ac:spMkLst>
        </pc:spChg>
        <pc:spChg chg="del">
          <ac:chgData name="Nathalie De Neve" userId="922823ac-fef1-4afb-8678-e38197054f32" providerId="ADAL" clId="{F7039641-6247-564D-A65E-4EB83DD5A4E7}" dt="2026-06-17T15:14:40.326" v="2192" actId="931"/>
          <ac:spMkLst>
            <pc:docMk/>
            <pc:sldMk cId="2274682198" sldId="367"/>
            <ac:spMk id="3" creationId="{E8E1B967-9FE7-D35B-A11A-B225DBC538D2}"/>
          </ac:spMkLst>
        </pc:spChg>
        <pc:picChg chg="add mod">
          <ac:chgData name="Nathalie De Neve" userId="922823ac-fef1-4afb-8678-e38197054f32" providerId="ADAL" clId="{F7039641-6247-564D-A65E-4EB83DD5A4E7}" dt="2026-06-17T15:15:03.037" v="2197" actId="207"/>
          <ac:picMkLst>
            <pc:docMk/>
            <pc:sldMk cId="2274682198" sldId="367"/>
            <ac:picMk id="5" creationId="{A9C861BB-7B1B-E5CC-C5C0-B9571CAB160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nathaliedeneve/Library/Containers/com.microsoft.Outlook/Data/tmp/Outlook%20Temp/260604_seizoen2526_Productieoverzichtperklanttyp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inardvzw-my.sharepoint.com/personal/nathalie_minard_be/Documents/Minard%20directeur%20Personeel/RVB%20en%20AV/0%20RVB/2022/221220%20RVB/Productieoverzicht%202022%20-%20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inardvzw-my.sharepoint.com/personal/nathalie_minard_be/Documents/Minard%20directeur%20Personeel/RVB%20en%20AV/0%20RVB/2022/221220%20RVB/Productieoverzicht%202022%20-%2020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minardvzw-my.sharepoint.com/personal/nathalie_minard_be/Documents/Minard%20directeur%20Personeel/RVB%20en%20AV/1%20AV/2023/2312%20AV/2312%20Productieoverzicht%202022-202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inardvzw.sharepoint.com/sites/Planningenprogrammatie/Gedeelde%20documenten/Overzicht%20Producties%20per%20jaar/2024/Productieoverzicht%20per%20klanttype%202023-2024%20def.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minardvzw.sharepoint.com/sites/Planningenprogrammatie/Gedeelde%20documenten/Overzicht%20Producties%20per%20jaar/2025/251205Productieoverzicht%20per%20klanttype%202024-202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minardvzw.sharepoint.com/sites/Planningenprogrammatie/Gedeelde%20documenten/Overzicht%20Producties%20per%20jaar/2023/Productieoverzicht-per_soort_2023.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var/folders/1s/_09jk7bx1vj7v1mc9ylrcr040000gn/T/com.microsoft.Outlook/Outlook%20Temp/Herziening%20Productieoverzicht-per_genre_2024.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var/folders/1s/_09jk7bx1vj7v1mc9ylrcr040000gn/T/com.microsoft.Outlook/Outlook%20Temp/251215%20Productieoverzicht%20per%20genre%20202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E33-9B48-B163-3C8D626C82A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E33-9B48-B163-3C8D626C82A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E33-9B48-B163-3C8D626C82A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E33-9B48-B163-3C8D626C82A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6E33-9B48-B163-3C8D626C82A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6E33-9B48-B163-3C8D626C82A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6E33-9B48-B163-3C8D626C82A0}"/>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6E33-9B48-B163-3C8D626C82A0}"/>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6E33-9B48-B163-3C8D626C82A0}"/>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6E33-9B48-B163-3C8D626C82A0}"/>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6E33-9B48-B163-3C8D626C82A0}"/>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6E33-9B48-B163-3C8D626C82A0}"/>
              </c:ext>
            </c:extLst>
          </c:dPt>
          <c:dLbls>
            <c:dLbl>
              <c:idx val="0"/>
              <c:layout>
                <c:manualLayout>
                  <c:x val="-2.3559619693013054E-2"/>
                  <c:y val="1.1878921797971155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E33-9B48-B163-3C8D626C82A0}"/>
                </c:ext>
              </c:extLst>
            </c:dLbl>
            <c:dLbl>
              <c:idx val="1"/>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r>
                      <a:rPr lang="en-US" sz="1400" baseline="0" dirty="0"/>
                      <a:t>PARTNERS
</a:t>
                    </a:r>
                    <a:fld id="{623578AE-0898-1E44-A46C-39A22C2EF424}" type="PERCENTAGE">
                      <a:rPr lang="en-US" sz="1400" baseline="0"/>
                      <a:pPr>
                        <a:defRPr sz="1400"/>
                      </a:pPr>
                      <a:t>[PERCENTAGE]</a:t>
                    </a:fld>
                    <a:endParaRPr lang="en-US" sz="1400" baseline="0" dirty="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E33-9B48-B163-3C8D626C82A0}"/>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5-6E33-9B48-B163-3C8D626C82A0}"/>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7-6E33-9B48-B163-3C8D626C82A0}"/>
                </c:ext>
              </c:extLst>
            </c:dLbl>
            <c:dLbl>
              <c:idx val="4"/>
              <c:layout>
                <c:manualLayout>
                  <c:x val="-0.10452961672473871"/>
                  <c:y val="-3.1982939745905528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E33-9B48-B163-3C8D626C82A0}"/>
                </c:ext>
              </c:extLst>
            </c:dLbl>
            <c:dLbl>
              <c:idx val="5"/>
              <c:layout>
                <c:manualLayout>
                  <c:x val="1.4724762308133158E-3"/>
                  <c:y val="2.6133627955536542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r>
                      <a:rPr lang="en-US" sz="1400" dirty="0"/>
                      <a:t>JONG TALENT</a:t>
                    </a:r>
                    <a:r>
                      <a:rPr lang="en-US" sz="1400" baseline="0" dirty="0"/>
                      <a:t>
</a:t>
                    </a:r>
                    <a:fld id="{FC426794-C4D9-864E-8952-9AE2E890BF02}" type="PERCENTAGE">
                      <a:rPr lang="en-US" sz="1400" baseline="0"/>
                      <a:pPr>
                        <a:defRPr sz="1400"/>
                      </a:pPr>
                      <a:t>[PERCENTAGE]</a:t>
                    </a:fld>
                    <a:endParaRPr lang="en-US" sz="1400" baseline="0" dirty="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6E33-9B48-B163-3C8D626C82A0}"/>
                </c:ext>
              </c:extLst>
            </c:dLbl>
            <c:dLbl>
              <c:idx val="6"/>
              <c:layout>
                <c:manualLayout>
                  <c:x val="-7.8995914979918092E-2"/>
                  <c:y val="6.5427417636513593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E33-9B48-B163-3C8D626C82A0}"/>
                </c:ext>
              </c:extLst>
            </c:dLbl>
            <c:dLbl>
              <c:idx val="7"/>
              <c:layout>
                <c:manualLayout>
                  <c:x val="-9.9252434252487004E-2"/>
                  <c:y val="1.187892179797106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6E33-9B48-B163-3C8D626C82A0}"/>
                </c:ext>
              </c:extLst>
            </c:dLbl>
            <c:dLbl>
              <c:idx val="8"/>
              <c:layout>
                <c:manualLayout>
                  <c:x val="-0.10160085992611879"/>
                  <c:y val="-5.4643040270667353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6E33-9B48-B163-3C8D626C82A0}"/>
                </c:ext>
              </c:extLst>
            </c:dLbl>
            <c:dLbl>
              <c:idx val="9"/>
              <c:layout>
                <c:manualLayout>
                  <c:x val="1.0307333615693212E-2"/>
                  <c:y val="0"/>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6E33-9B48-B163-3C8D626C82A0}"/>
                </c:ext>
              </c:extLst>
            </c:dLbl>
            <c:dLbl>
              <c:idx val="10"/>
              <c:layout>
                <c:manualLayout>
                  <c:x val="-0.11190819354181201"/>
                  <c:y val="-3.8012549753507693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6E33-9B48-B163-3C8D626C82A0}"/>
                </c:ext>
              </c:extLst>
            </c:dLbl>
            <c:dLbl>
              <c:idx val="11"/>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17-6E33-9B48-B163-3C8D626C82A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B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'Activiteiten 24 - 25'!$A$230:$A$241</c:f>
              <c:strCache>
                <c:ptCount val="12"/>
                <c:pt idx="0">
                  <c:v>STICHTENDE LEDEN</c:v>
                </c:pt>
                <c:pt idx="1">
                  <c:v>PREFERRED PARTNERS</c:v>
                </c:pt>
                <c:pt idx="2">
                  <c:v>VOLKSTHEATER</c:v>
                </c:pt>
                <c:pt idx="3">
                  <c:v>GENTSE GEZELSCHAPPEN ZONDER ZAAL</c:v>
                </c:pt>
                <c:pt idx="4">
                  <c:v>GENTSE MAKERS</c:v>
                </c:pt>
                <c:pt idx="5">
                  <c:v>JONG VOLK</c:v>
                </c:pt>
                <c:pt idx="6">
                  <c:v>PROF AMATEURTHEATER </c:v>
                </c:pt>
                <c:pt idx="7">
                  <c:v>COMMERCIEEL + NETWERK</c:v>
                </c:pt>
                <c:pt idx="8">
                  <c:v>GENTSE HUIZEN/VZW'S</c:v>
                </c:pt>
                <c:pt idx="9">
                  <c:v>MAKERS BUITEN GENT</c:v>
                </c:pt>
                <c:pt idx="10">
                  <c:v>STAD GENT ALS PARTNER </c:v>
                </c:pt>
                <c:pt idx="11">
                  <c:v>GENTSE VZW'S MIDDENVELD</c:v>
                </c:pt>
              </c:strCache>
            </c:strRef>
          </c:cat>
          <c:val>
            <c:numRef>
              <c:f>'Activiteiten 24 - 25'!$B$230:$B$241</c:f>
              <c:numCache>
                <c:formatCode>General</c:formatCode>
                <c:ptCount val="12"/>
                <c:pt idx="0">
                  <c:v>23</c:v>
                </c:pt>
                <c:pt idx="1">
                  <c:v>54</c:v>
                </c:pt>
                <c:pt idx="2">
                  <c:v>77</c:v>
                </c:pt>
                <c:pt idx="3">
                  <c:v>19</c:v>
                </c:pt>
                <c:pt idx="4">
                  <c:v>17</c:v>
                </c:pt>
                <c:pt idx="5">
                  <c:v>21</c:v>
                </c:pt>
                <c:pt idx="6">
                  <c:v>8</c:v>
                </c:pt>
                <c:pt idx="7" formatCode="0">
                  <c:v>8</c:v>
                </c:pt>
                <c:pt idx="8" formatCode="0">
                  <c:v>7</c:v>
                </c:pt>
                <c:pt idx="9" formatCode="0">
                  <c:v>18</c:v>
                </c:pt>
                <c:pt idx="10" formatCode="0">
                  <c:v>6</c:v>
                </c:pt>
                <c:pt idx="11" formatCode="0">
                  <c:v>35</c:v>
                </c:pt>
              </c:numCache>
            </c:numRef>
          </c:val>
          <c:extLst>
            <c:ext xmlns:c16="http://schemas.microsoft.com/office/drawing/2014/chart" uri="{C3380CC4-5D6E-409C-BE32-E72D297353CC}">
              <c16:uniqueId val="{00000018-6E33-9B48-B163-3C8D626C82A0}"/>
            </c:ext>
          </c:extLst>
        </c:ser>
        <c:ser>
          <c:idx val="1"/>
          <c:order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A-6E33-9B48-B163-3C8D626C82A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C-6E33-9B48-B163-3C8D626C82A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E-6E33-9B48-B163-3C8D626C82A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0-6E33-9B48-B163-3C8D626C82A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2-6E33-9B48-B163-3C8D626C82A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4-6E33-9B48-B163-3C8D626C82A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6-6E33-9B48-B163-3C8D626C82A0}"/>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8-6E33-9B48-B163-3C8D626C82A0}"/>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A-6E33-9B48-B163-3C8D626C82A0}"/>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C-6E33-9B48-B163-3C8D626C82A0}"/>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E-6E33-9B48-B163-3C8D626C82A0}"/>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30-6E33-9B48-B163-3C8D626C82A0}"/>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1A-6E33-9B48-B163-3C8D626C82A0}"/>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1C-6E33-9B48-B163-3C8D626C82A0}"/>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1E-6E33-9B48-B163-3C8D626C82A0}"/>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20-6E33-9B48-B163-3C8D626C82A0}"/>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22-6E33-9B48-B163-3C8D626C82A0}"/>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24-6E33-9B48-B163-3C8D626C82A0}"/>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26-6E33-9B48-B163-3C8D626C82A0}"/>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28-6E33-9B48-B163-3C8D626C82A0}"/>
                </c:ext>
              </c:extLst>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2A-6E33-9B48-B163-3C8D626C82A0}"/>
                </c:ext>
              </c:extLst>
            </c:dLbl>
            <c:dLbl>
              <c:idx val="9"/>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2C-6E33-9B48-B163-3C8D626C82A0}"/>
                </c:ext>
              </c:extLst>
            </c:dLbl>
            <c:dLbl>
              <c:idx val="1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2E-6E33-9B48-B163-3C8D626C82A0}"/>
                </c:ext>
              </c:extLst>
            </c:dLbl>
            <c:dLbl>
              <c:idx val="1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30-6E33-9B48-B163-3C8D626C82A0}"/>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'Activiteiten 24 - 25'!$A$230:$A$241</c:f>
              <c:strCache>
                <c:ptCount val="12"/>
                <c:pt idx="0">
                  <c:v>STICHTENDE LEDEN</c:v>
                </c:pt>
                <c:pt idx="1">
                  <c:v>PREFERRED PARTNERS</c:v>
                </c:pt>
                <c:pt idx="2">
                  <c:v>VOLKSTHEATER</c:v>
                </c:pt>
                <c:pt idx="3">
                  <c:v>GENTSE GEZELSCHAPPEN ZONDER ZAAL</c:v>
                </c:pt>
                <c:pt idx="4">
                  <c:v>GENTSE MAKERS</c:v>
                </c:pt>
                <c:pt idx="5">
                  <c:v>JONG VOLK</c:v>
                </c:pt>
                <c:pt idx="6">
                  <c:v>PROF AMATEURTHEATER </c:v>
                </c:pt>
                <c:pt idx="7">
                  <c:v>COMMERCIEEL + NETWERK</c:v>
                </c:pt>
                <c:pt idx="8">
                  <c:v>GENTSE HUIZEN/VZW'S</c:v>
                </c:pt>
                <c:pt idx="9">
                  <c:v>MAKERS BUITEN GENT</c:v>
                </c:pt>
                <c:pt idx="10">
                  <c:v>STAD GENT ALS PARTNER </c:v>
                </c:pt>
                <c:pt idx="11">
                  <c:v>GENTSE VZW'S MIDDENVELD</c:v>
                </c:pt>
              </c:strCache>
            </c:strRef>
          </c:cat>
          <c:val>
            <c:numRef>
              <c:f>'Activiteiten 24 - 25'!$C$230:$C$241</c:f>
              <c:numCache>
                <c:formatCode>0.00%</c:formatCode>
                <c:ptCount val="12"/>
                <c:pt idx="0">
                  <c:v>7.8498293515358364E-2</c:v>
                </c:pt>
                <c:pt idx="1">
                  <c:v>0.18430034129692832</c:v>
                </c:pt>
                <c:pt idx="2">
                  <c:v>0.26279863481228671</c:v>
                </c:pt>
                <c:pt idx="3">
                  <c:v>6.4846416382252553E-2</c:v>
                </c:pt>
                <c:pt idx="4">
                  <c:v>5.8020477815699661E-2</c:v>
                </c:pt>
                <c:pt idx="5">
                  <c:v>7.1672354948805458E-2</c:v>
                </c:pt>
                <c:pt idx="6">
                  <c:v>2.7303754266211608E-2</c:v>
                </c:pt>
                <c:pt idx="7">
                  <c:v>2.7303754266211608E-2</c:v>
                </c:pt>
                <c:pt idx="8">
                  <c:v>2.3890784982935155E-2</c:v>
                </c:pt>
                <c:pt idx="9">
                  <c:v>6.1433447098976107E-2</c:v>
                </c:pt>
                <c:pt idx="10">
                  <c:v>2.0477815699658702E-2</c:v>
                </c:pt>
                <c:pt idx="11">
                  <c:v>0.11945392491467575</c:v>
                </c:pt>
              </c:numCache>
            </c:numRef>
          </c:val>
          <c:extLst>
            <c:ext xmlns:c16="http://schemas.microsoft.com/office/drawing/2014/chart" uri="{C3380CC4-5D6E-409C-BE32-E72D297353CC}">
              <c16:uniqueId val="{00000031-6E33-9B48-B163-3C8D626C82A0}"/>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GB"/>
              <a:t>2019</a:t>
            </a:r>
          </a:p>
        </c:rich>
      </c:tx>
      <c:layout>
        <c:manualLayout>
          <c:xMode val="edge"/>
          <c:yMode val="edge"/>
          <c:x val="1.043697289035043E-3"/>
          <c:y val="3.0932388064038147E-3"/>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BE"/>
        </a:p>
      </c:txPr>
    </c:title>
    <c:autoTitleDeleted val="0"/>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GB"/>
              <a:t>2022</a:t>
            </a:r>
          </a:p>
        </c:rich>
      </c:tx>
      <c:layout>
        <c:manualLayout>
          <c:xMode val="edge"/>
          <c:yMode val="edge"/>
          <c:x val="2.5420568485721613E-2"/>
          <c:y val="3.8194444444444448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BE"/>
        </a:p>
      </c:txPr>
    </c:title>
    <c:autoTitleDeleted val="0"/>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GB" dirty="0"/>
              <a:t>2024</a:t>
            </a:r>
          </a:p>
        </c:rich>
      </c:tx>
      <c:layout>
        <c:manualLayout>
          <c:xMode val="edge"/>
          <c:yMode val="edge"/>
          <c:x val="0.89365842445948829"/>
          <c:y val="2.3617690952285754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BE"/>
        </a:p>
      </c:txPr>
    </c:title>
    <c:autoTitleDeleted val="0"/>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GB"/>
              <a:t>2024 PER KLANTTYPE</a:t>
            </a:r>
          </a:p>
        </c:rich>
      </c:tx>
      <c:layout>
        <c:manualLayout>
          <c:xMode val="edge"/>
          <c:yMode val="edge"/>
          <c:x val="0.68851300138032356"/>
          <c:y val="2.874963100867288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BE"/>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43F-EE41-8F6D-74649FA61EC2}"/>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43F-EE41-8F6D-74649FA61EC2}"/>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43F-EE41-8F6D-74649FA61EC2}"/>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43F-EE41-8F6D-74649FA61EC2}"/>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43F-EE41-8F6D-74649FA61EC2}"/>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43F-EE41-8F6D-74649FA61EC2}"/>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43F-EE41-8F6D-74649FA61EC2}"/>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E43F-EE41-8F6D-74649FA61EC2}"/>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E43F-EE41-8F6D-74649FA61EC2}"/>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E43F-EE41-8F6D-74649FA61EC2}"/>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E43F-EE41-8F6D-74649FA61EC2}"/>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E43F-EE41-8F6D-74649FA61EC2}"/>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1-E43F-EE41-8F6D-74649FA61EC2}"/>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3-E43F-EE41-8F6D-74649FA61EC2}"/>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5-E43F-EE41-8F6D-74649FA61EC2}"/>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7-E43F-EE41-8F6D-74649FA61EC2}"/>
                </c:ext>
              </c:extLst>
            </c:dLbl>
            <c:dLbl>
              <c:idx val="4"/>
              <c:layout>
                <c:manualLayout>
                  <c:x val="-6.8421066809172579E-2"/>
                  <c:y val="-3.283452433891433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43F-EE41-8F6D-74649FA61EC2}"/>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B-E43F-EE41-8F6D-74649FA61EC2}"/>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D-E43F-EE41-8F6D-74649FA61EC2}"/>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F-E43F-EE41-8F6D-74649FA61EC2}"/>
                </c:ext>
              </c:extLst>
            </c:dLbl>
            <c:dLbl>
              <c:idx val="8"/>
              <c:layout>
                <c:manualLayout>
                  <c:x val="-0.1451495679540509"/>
                  <c:y val="-2.635352398645888E-1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E43F-EE41-8F6D-74649FA61EC2}"/>
                </c:ext>
              </c:extLst>
            </c:dLbl>
            <c:dLbl>
              <c:idx val="9"/>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13-E43F-EE41-8F6D-74649FA61EC2}"/>
                </c:ext>
              </c:extLst>
            </c:dLbl>
            <c:dLbl>
              <c:idx val="10"/>
              <c:layout>
                <c:manualLayout>
                  <c:x val="-0.14350014104548212"/>
                  <c:y val="-8.624889302601865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E43F-EE41-8F6D-74649FA61EC2}"/>
                </c:ext>
              </c:extLst>
            </c:dLbl>
            <c:dLbl>
              <c:idx val="1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17-E43F-EE41-8F6D-74649FA61EC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B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'Oplijsting activiteiten 23 - 24'!$F$241:$F$252</c:f>
              <c:strCache>
                <c:ptCount val="12"/>
                <c:pt idx="0">
                  <c:v>STICHTENDE LEDEN</c:v>
                </c:pt>
                <c:pt idx="1">
                  <c:v>PREFERRED PARTNERS</c:v>
                </c:pt>
                <c:pt idx="2">
                  <c:v>VOLKSTHEATER</c:v>
                </c:pt>
                <c:pt idx="3">
                  <c:v>GENTSE GEZELSCHAPPEN ZONDER ZAAL</c:v>
                </c:pt>
                <c:pt idx="4">
                  <c:v>GENTSE MAKERS</c:v>
                </c:pt>
                <c:pt idx="5">
                  <c:v>JONG VOLK</c:v>
                </c:pt>
                <c:pt idx="6">
                  <c:v>PROF AMATEURTHEATER </c:v>
                </c:pt>
                <c:pt idx="7">
                  <c:v>COMMERCIEEL + NETWERK</c:v>
                </c:pt>
                <c:pt idx="8">
                  <c:v>GENTSE HUIZEN/VZW'S</c:v>
                </c:pt>
                <c:pt idx="9">
                  <c:v>MAKERS BUITEN GENT</c:v>
                </c:pt>
                <c:pt idx="10">
                  <c:v>STAD GENT ALS PARTNER </c:v>
                </c:pt>
                <c:pt idx="11">
                  <c:v>GENTSE VZW'S MIDDENVELD</c:v>
                </c:pt>
              </c:strCache>
            </c:strRef>
          </c:cat>
          <c:val>
            <c:numRef>
              <c:f>'Oplijsting activiteiten 23 - 24'!$I$241:$I$252</c:f>
              <c:numCache>
                <c:formatCode>0.00%</c:formatCode>
                <c:ptCount val="12"/>
                <c:pt idx="0">
                  <c:v>0.11029411764705882</c:v>
                </c:pt>
                <c:pt idx="1">
                  <c:v>0.1875</c:v>
                </c:pt>
                <c:pt idx="2">
                  <c:v>0.26277372262773724</c:v>
                </c:pt>
                <c:pt idx="3">
                  <c:v>2.5735294117647061E-2</c:v>
                </c:pt>
                <c:pt idx="4">
                  <c:v>8.4558823529411756E-2</c:v>
                </c:pt>
                <c:pt idx="5">
                  <c:v>7.3529411764705885E-2</c:v>
                </c:pt>
                <c:pt idx="6">
                  <c:v>5.8823529411764712E-2</c:v>
                </c:pt>
                <c:pt idx="7">
                  <c:v>5.514705882352941E-2</c:v>
                </c:pt>
                <c:pt idx="8">
                  <c:v>2.2058823529411766E-2</c:v>
                </c:pt>
                <c:pt idx="9">
                  <c:v>1.46E-2</c:v>
                </c:pt>
                <c:pt idx="10">
                  <c:v>1.4705882352941178E-2</c:v>
                </c:pt>
                <c:pt idx="11">
                  <c:v>8.8235294117647065E-2</c:v>
                </c:pt>
              </c:numCache>
            </c:numRef>
          </c:val>
          <c:extLst>
            <c:ext xmlns:c16="http://schemas.microsoft.com/office/drawing/2014/chart" uri="{C3380CC4-5D6E-409C-BE32-E72D297353CC}">
              <c16:uniqueId val="{00000018-E43F-EE41-8F6D-74649FA61EC2}"/>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2025</a:t>
            </a:r>
            <a:r>
              <a:rPr lang="en-US" baseline="0"/>
              <a:t> PER KLANTTYPE</a:t>
            </a:r>
            <a:endParaRPr lang="en-US"/>
          </a:p>
        </c:rich>
      </c:tx>
      <c:layout>
        <c:manualLayout>
          <c:xMode val="edge"/>
          <c:yMode val="edge"/>
          <c:x val="0.64973976623112428"/>
          <c:y val="1.5686274509803921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'Activiteiten 24 - 25'!$J$247</c:f>
              <c:strCache>
                <c:ptCount val="1"/>
                <c:pt idx="0">
                  <c:v>PERCENTAGE</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41F-0944-8305-281EC7DDF231}"/>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41F-0944-8305-281EC7DDF231}"/>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41F-0944-8305-281EC7DDF231}"/>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41F-0944-8305-281EC7DDF231}"/>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41F-0944-8305-281EC7DDF231}"/>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441F-0944-8305-281EC7DDF231}"/>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441F-0944-8305-281EC7DDF231}"/>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441F-0944-8305-281EC7DDF231}"/>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441F-0944-8305-281EC7DDF231}"/>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441F-0944-8305-281EC7DDF231}"/>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441F-0944-8305-281EC7DDF231}"/>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441F-0944-8305-281EC7DDF231}"/>
              </c:ext>
            </c:extLst>
          </c:dPt>
          <c:dLbls>
            <c:dLbl>
              <c:idx val="0"/>
              <c:layout>
                <c:manualLayout>
                  <c:x val="-3.795466919946841E-2"/>
                  <c:y val="1.5577670941940049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1"/>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41F-0944-8305-281EC7DDF231}"/>
                </c:ext>
              </c:extLst>
            </c:dLbl>
            <c:dLbl>
              <c:idx val="1"/>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2"/>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3-441F-0944-8305-281EC7DDF231}"/>
                </c:ext>
              </c:extLst>
            </c:dLbl>
            <c:dLbl>
              <c:idx val="2"/>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3"/>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5-441F-0944-8305-281EC7DDF231}"/>
                </c:ext>
              </c:extLst>
            </c:dLbl>
            <c:dLbl>
              <c:idx val="3"/>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4"/>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7-441F-0944-8305-281EC7DDF231}"/>
                </c:ext>
              </c:extLst>
            </c:dLbl>
            <c:dLbl>
              <c:idx val="4"/>
              <c:layout>
                <c:manualLayout>
                  <c:x val="-0.1470743431479401"/>
                  <c:y val="7.0099519238730118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5"/>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41F-0944-8305-281EC7DDF231}"/>
                </c:ext>
              </c:extLst>
            </c:dLbl>
            <c:dLbl>
              <c:idx val="5"/>
              <c:layout>
                <c:manualLayout>
                  <c:x val="-7.116500474900327E-3"/>
                  <c:y val="8.957160791615533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6"/>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41F-0944-8305-281EC7DDF231}"/>
                </c:ext>
              </c:extLst>
            </c:dLbl>
            <c:dLbl>
              <c:idx val="6"/>
              <c:layout>
                <c:manualLayout>
                  <c:x val="-7.353717157397005E-2"/>
                  <c:y val="8.1782772445185309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1">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41F-0944-8305-281EC7DDF231}"/>
                </c:ext>
              </c:extLst>
            </c:dLbl>
            <c:dLbl>
              <c:idx val="7"/>
              <c:layout>
                <c:manualLayout>
                  <c:x val="-0.10437534029853814"/>
                  <c:y val="1.1683253206455043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2">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41F-0944-8305-281EC7DDF231}"/>
                </c:ext>
              </c:extLst>
            </c:dLbl>
            <c:dLbl>
              <c:idx val="8"/>
              <c:layout>
                <c:manualLayout>
                  <c:x val="1.1860834124833878E-2"/>
                  <c:y val="-2.7260924148395101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3">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441F-0944-8305-281EC7DDF231}"/>
                </c:ext>
              </c:extLst>
            </c:dLbl>
            <c:dLbl>
              <c:idx val="9"/>
              <c:layout>
                <c:manualLayout>
                  <c:x val="-0.11386400759840523"/>
                  <c:y val="-3.5049759619365128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4">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441F-0944-8305-281EC7DDF231}"/>
                </c:ext>
              </c:extLst>
            </c:dLbl>
            <c:dLbl>
              <c:idx val="10"/>
              <c:layout>
                <c:manualLayout>
                  <c:x val="-0.1447021763229733"/>
                  <c:y val="-0.14409345621294556"/>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5">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441F-0944-8305-281EC7DDF231}"/>
                </c:ext>
              </c:extLst>
            </c:dLbl>
            <c:dLbl>
              <c:idx val="11"/>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6">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17-441F-0944-8305-281EC7DDF231}"/>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spc="0" baseline="0">
                    <a:solidFill>
                      <a:schemeClr val="accent1"/>
                    </a:solidFill>
                    <a:latin typeface="+mn-lt"/>
                    <a:ea typeface="+mn-ea"/>
                    <a:cs typeface="+mn-cs"/>
                  </a:defRPr>
                </a:pPr>
                <a:endParaRPr lang="en-B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'Activiteiten 24 - 25'!$G$248:$G$259</c:f>
              <c:strCache>
                <c:ptCount val="12"/>
                <c:pt idx="0">
                  <c:v>STICHTENDE LEDEN</c:v>
                </c:pt>
                <c:pt idx="1">
                  <c:v>PREFERRED PARTNERS</c:v>
                </c:pt>
                <c:pt idx="2">
                  <c:v>VOLKSTHEATER</c:v>
                </c:pt>
                <c:pt idx="3">
                  <c:v>GENTSE GEZELSCHAPPEN ZONDER ZAAL</c:v>
                </c:pt>
                <c:pt idx="4">
                  <c:v>GENTSE MAKERS</c:v>
                </c:pt>
                <c:pt idx="5">
                  <c:v>JONG VOLK</c:v>
                </c:pt>
                <c:pt idx="6">
                  <c:v>BETERE AMATEUR</c:v>
                </c:pt>
                <c:pt idx="7">
                  <c:v>COMMERCIEEL + NETWERK</c:v>
                </c:pt>
                <c:pt idx="8">
                  <c:v>GENTSE HUIZEN/VZW'S</c:v>
                </c:pt>
                <c:pt idx="9">
                  <c:v>MAKERS BUITEN GENT</c:v>
                </c:pt>
                <c:pt idx="10">
                  <c:v>STAD GENT ALS PARTNER </c:v>
                </c:pt>
                <c:pt idx="11">
                  <c:v>GENTSE VZW'S MIDDENVELD</c:v>
                </c:pt>
              </c:strCache>
            </c:strRef>
          </c:cat>
          <c:val>
            <c:numRef>
              <c:f>'Activiteiten 24 - 25'!$J$248:$J$259</c:f>
              <c:numCache>
                <c:formatCode>0.00%</c:formatCode>
                <c:ptCount val="12"/>
                <c:pt idx="0">
                  <c:v>9.160305343511449E-2</c:v>
                </c:pt>
                <c:pt idx="1">
                  <c:v>0.22137404580152673</c:v>
                </c:pt>
                <c:pt idx="2">
                  <c:v>0.25190839694656492</c:v>
                </c:pt>
                <c:pt idx="3">
                  <c:v>3.8167938931297711E-2</c:v>
                </c:pt>
                <c:pt idx="4">
                  <c:v>7.2519083969465645E-2</c:v>
                </c:pt>
                <c:pt idx="5">
                  <c:v>9.9236641221374045E-2</c:v>
                </c:pt>
                <c:pt idx="6">
                  <c:v>1.5267175572519085E-2</c:v>
                </c:pt>
                <c:pt idx="7">
                  <c:v>2.6717557251908396E-2</c:v>
                </c:pt>
                <c:pt idx="8">
                  <c:v>1.5267175572519085E-2</c:v>
                </c:pt>
                <c:pt idx="9">
                  <c:v>3.053435114503817E-2</c:v>
                </c:pt>
                <c:pt idx="10">
                  <c:v>3.8167938931297713E-3</c:v>
                </c:pt>
                <c:pt idx="11">
                  <c:v>0.13358778625954199</c:v>
                </c:pt>
              </c:numCache>
            </c:numRef>
          </c:val>
          <c:extLst>
            <c:ext xmlns:c16="http://schemas.microsoft.com/office/drawing/2014/chart" uri="{C3380CC4-5D6E-409C-BE32-E72D297353CC}">
              <c16:uniqueId val="{00000018-441F-0944-8305-281EC7DDF231}"/>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GB" dirty="0"/>
              <a:t>2024 per genre</a:t>
            </a:r>
          </a:p>
        </c:rich>
      </c:tx>
      <c:layout>
        <c:manualLayout>
          <c:xMode val="edge"/>
          <c:yMode val="edge"/>
          <c:x val="0.68646654683245389"/>
          <c:y val="1.1349356002846853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BE"/>
        </a:p>
      </c:txPr>
    </c:title>
    <c:autoTitleDeleted val="0"/>
    <c:plotArea>
      <c:layout/>
      <c:pieChart>
        <c:varyColors val="1"/>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cap="all" baseline="0">
                <a:solidFill>
                  <a:schemeClr val="tx1">
                    <a:lumMod val="65000"/>
                    <a:lumOff val="35000"/>
                  </a:schemeClr>
                </a:solidFill>
                <a:latin typeface="+mn-lt"/>
                <a:ea typeface="+mn-ea"/>
                <a:cs typeface="+mn-cs"/>
              </a:defRPr>
            </a:pPr>
            <a:r>
              <a:rPr lang="en-GB" sz="2800" dirty="0"/>
              <a:t>2024</a:t>
            </a:r>
            <a:r>
              <a:rPr lang="en-GB" sz="2800" baseline="0" dirty="0"/>
              <a:t> per genre</a:t>
            </a:r>
            <a:endParaRPr lang="en-GB" sz="2800" dirty="0"/>
          </a:p>
        </c:rich>
      </c:tx>
      <c:layout>
        <c:manualLayout>
          <c:xMode val="edge"/>
          <c:yMode val="edge"/>
          <c:x val="0.56264194077345842"/>
          <c:y val="1.204323660123493E-3"/>
        </c:manualLayout>
      </c:layout>
      <c:overlay val="0"/>
      <c:spPr>
        <a:noFill/>
        <a:ln>
          <a:noFill/>
        </a:ln>
        <a:effectLst/>
      </c:spPr>
      <c:txPr>
        <a:bodyPr rot="0" spcFirstLastPara="1" vertOverflow="ellipsis" vert="horz" wrap="square" anchor="ctr" anchorCtr="1"/>
        <a:lstStyle/>
        <a:p>
          <a:pPr>
            <a:defRPr sz="2800" b="1" i="0" u="none" strike="noStrike" kern="1200" cap="all" baseline="0">
              <a:solidFill>
                <a:schemeClr val="tx1">
                  <a:lumMod val="65000"/>
                  <a:lumOff val="35000"/>
                </a:schemeClr>
              </a:solidFill>
              <a:latin typeface="+mn-lt"/>
              <a:ea typeface="+mn-ea"/>
              <a:cs typeface="+mn-cs"/>
            </a:defRPr>
          </a:pPr>
          <a:endParaRPr lang="en-GB"/>
        </a:p>
      </c:txPr>
    </c:title>
    <c:autoTitleDeleted val="0"/>
    <c:plotArea>
      <c:layout/>
      <c:pieChart>
        <c:varyColors val="1"/>
        <c:ser>
          <c:idx val="0"/>
          <c:order val="0"/>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'Oplijsting activiteiten 22 - 23'!$A$141:$A$151</c:f>
              <c:strCache>
                <c:ptCount val="11"/>
                <c:pt idx="0">
                  <c:v>THEATER/PERFORMANCE</c:v>
                </c:pt>
                <c:pt idx="1">
                  <c:v>VOLKSTHEATER</c:v>
                </c:pt>
                <c:pt idx="2">
                  <c:v>AMATEURTHEATER</c:v>
                </c:pt>
                <c:pt idx="3">
                  <c:v>OPERA</c:v>
                </c:pt>
                <c:pt idx="4">
                  <c:v>COMEDY</c:v>
                </c:pt>
                <c:pt idx="5">
                  <c:v>LITERATUUR</c:v>
                </c:pt>
                <c:pt idx="6">
                  <c:v>CONCERT</c:v>
                </c:pt>
                <c:pt idx="7">
                  <c:v>MUSICAL</c:v>
                </c:pt>
                <c:pt idx="8">
                  <c:v>FESTIVAL</c:v>
                </c:pt>
                <c:pt idx="9">
                  <c:v>TALK-/THEATERSHOW</c:v>
                </c:pt>
                <c:pt idx="10">
                  <c:v>ANDER (debat, benefiet, trefdag)</c:v>
                </c:pt>
              </c:strCache>
            </c:strRef>
          </c:cat>
          <c:val>
            <c:numRef>
              <c:f>'Oplijsting activiteiten 22 - 23'!$B$141:$B$151</c:f>
            </c:numRef>
          </c:val>
          <c:extLst>
            <c:ext xmlns:c16="http://schemas.microsoft.com/office/drawing/2014/chart" uri="{C3380CC4-5D6E-409C-BE32-E72D297353CC}">
              <c16:uniqueId val="{00000000-A4F8-DE4C-91ED-53EE6A593989}"/>
            </c:ext>
          </c:extLst>
        </c:ser>
        <c:ser>
          <c:idx val="1"/>
          <c:order val="1"/>
          <c:dLbls>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'Oplijsting activiteiten 22 - 23'!$A$141:$A$151</c:f>
              <c:strCache>
                <c:ptCount val="11"/>
                <c:pt idx="0">
                  <c:v>THEATER/PERFORMANCE</c:v>
                </c:pt>
                <c:pt idx="1">
                  <c:v>VOLKSTHEATER</c:v>
                </c:pt>
                <c:pt idx="2">
                  <c:v>AMATEURTHEATER</c:v>
                </c:pt>
                <c:pt idx="3">
                  <c:v>OPERA</c:v>
                </c:pt>
                <c:pt idx="4">
                  <c:v>COMEDY</c:v>
                </c:pt>
                <c:pt idx="5">
                  <c:v>LITERATUUR</c:v>
                </c:pt>
                <c:pt idx="6">
                  <c:v>CONCERT</c:v>
                </c:pt>
                <c:pt idx="7">
                  <c:v>MUSICAL</c:v>
                </c:pt>
                <c:pt idx="8">
                  <c:v>FESTIVAL</c:v>
                </c:pt>
                <c:pt idx="9">
                  <c:v>TALK-/THEATERSHOW</c:v>
                </c:pt>
                <c:pt idx="10">
                  <c:v>ANDER (debat, benefiet, trefdag)</c:v>
                </c:pt>
              </c:strCache>
            </c:strRef>
          </c:cat>
          <c:val>
            <c:numRef>
              <c:f>'Oplijsting activiteiten 22 - 23'!$C$141:$C$151</c:f>
            </c:numRef>
          </c:val>
          <c:extLst>
            <c:ext xmlns:c16="http://schemas.microsoft.com/office/drawing/2014/chart" uri="{C3380CC4-5D6E-409C-BE32-E72D297353CC}">
              <c16:uniqueId val="{00000001-A4F8-DE4C-91ED-53EE6A593989}"/>
            </c:ext>
          </c:extLst>
        </c:ser>
        <c:ser>
          <c:idx val="2"/>
          <c:order val="2"/>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4F8-DE4C-91ED-53EE6A593989}"/>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4F8-DE4C-91ED-53EE6A593989}"/>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4F8-DE4C-91ED-53EE6A593989}"/>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4F8-DE4C-91ED-53EE6A593989}"/>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4F8-DE4C-91ED-53EE6A593989}"/>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A4F8-DE4C-91ED-53EE6A593989}"/>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A4F8-DE4C-91ED-53EE6A593989}"/>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A4F8-DE4C-91ED-53EE6A593989}"/>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A4F8-DE4C-91ED-53EE6A593989}"/>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A4F8-DE4C-91ED-53EE6A593989}"/>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A4F8-DE4C-91ED-53EE6A593989}"/>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layout>
                    <c:manualLayout>
                      <c:w val="0.26597324997435967"/>
                      <c:h val="0.13867579670846544"/>
                    </c:manualLayout>
                  </c15:layout>
                </c:ext>
                <c:ext xmlns:c16="http://schemas.microsoft.com/office/drawing/2014/chart" uri="{C3380CC4-5D6E-409C-BE32-E72D297353CC}">
                  <c16:uniqueId val="{00000003-A4F8-DE4C-91ED-53EE6A593989}"/>
                </c:ext>
              </c:extLst>
            </c:dLbl>
            <c:dLbl>
              <c:idx val="1"/>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2"/>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5-A4F8-DE4C-91ED-53EE6A593989}"/>
                </c:ext>
              </c:extLst>
            </c:dLbl>
            <c:dLbl>
              <c:idx val="2"/>
              <c:layout>
                <c:manualLayout>
                  <c:x val="3.3128835956177737E-2"/>
                  <c:y val="4.900816352519180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3"/>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layout>
                    <c:manualLayout>
                      <c:w val="0.22547853849951879"/>
                      <c:h val="9.5950983016107924E-2"/>
                    </c:manualLayout>
                  </c15:layout>
                </c:ext>
                <c:ext xmlns:c16="http://schemas.microsoft.com/office/drawing/2014/chart" uri="{C3380CC4-5D6E-409C-BE32-E72D297353CC}">
                  <c16:uniqueId val="{00000007-A4F8-DE4C-91ED-53EE6A593989}"/>
                </c:ext>
              </c:extLst>
            </c:dLbl>
            <c:dLbl>
              <c:idx val="3"/>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4"/>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layout>
                    <c:manualLayout>
                      <c:w val="0.12267784757634159"/>
                      <c:h val="9.5950983016107924E-2"/>
                    </c:manualLayout>
                  </c15:layout>
                </c:ext>
                <c:ext xmlns:c16="http://schemas.microsoft.com/office/drawing/2014/chart" uri="{C3380CC4-5D6E-409C-BE32-E72D297353CC}">
                  <c16:uniqueId val="{00000009-A4F8-DE4C-91ED-53EE6A593989}"/>
                </c:ext>
              </c:extLst>
            </c:dLbl>
            <c:dLbl>
              <c:idx val="4"/>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5"/>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layout>
                    <c:manualLayout>
                      <c:w val="0.14388957750299877"/>
                      <c:h val="9.5950983016107924E-2"/>
                    </c:manualLayout>
                  </c15:layout>
                </c:ext>
                <c:ext xmlns:c16="http://schemas.microsoft.com/office/drawing/2014/chart" uri="{C3380CC4-5D6E-409C-BE32-E72D297353CC}">
                  <c16:uniqueId val="{0000000B-A4F8-DE4C-91ED-53EE6A593989}"/>
                </c:ext>
              </c:extLst>
            </c:dLbl>
            <c:dLbl>
              <c:idx val="5"/>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6"/>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layout>
                    <c:manualLayout>
                      <c:w val="0.15838337077355541"/>
                      <c:h val="9.5950983016107924E-2"/>
                    </c:manualLayout>
                  </c15:layout>
                </c:ext>
                <c:ext xmlns:c16="http://schemas.microsoft.com/office/drawing/2014/chart" uri="{C3380CC4-5D6E-409C-BE32-E72D297353CC}">
                  <c16:uniqueId val="{0000000D-A4F8-DE4C-91ED-53EE6A593989}"/>
                </c:ext>
              </c:extLst>
            </c:dLbl>
            <c:dLbl>
              <c:idx val="6"/>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5="http://schemas.microsoft.com/office/drawing/2012/chart" uri="{CE6537A1-D6FC-4f65-9D91-7224C49458BB}">
                  <c15:layout>
                    <c:manualLayout>
                      <c:w val="0.14061350372511008"/>
                      <c:h val="9.5950983016107924E-2"/>
                    </c:manualLayout>
                  </c15:layout>
                </c:ext>
                <c:ext xmlns:c16="http://schemas.microsoft.com/office/drawing/2014/chart" uri="{C3380CC4-5D6E-409C-BE32-E72D297353CC}">
                  <c16:uniqueId val="{0000000F-A4F8-DE4C-91ED-53EE6A593989}"/>
                </c:ext>
              </c:extLst>
            </c:dLbl>
            <c:dLbl>
              <c:idx val="7"/>
              <c:layout>
                <c:manualLayout>
                  <c:x val="-5.9815953809765419E-2"/>
                  <c:y val="7.0011662178845295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2">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layout>
                    <c:manualLayout>
                      <c:w val="0.13112584566570917"/>
                      <c:h val="9.5950983016107924E-2"/>
                    </c:manualLayout>
                  </c15:layout>
                </c:ext>
                <c:ext xmlns:c16="http://schemas.microsoft.com/office/drawing/2014/chart" uri="{C3380CC4-5D6E-409C-BE32-E72D297353CC}">
                  <c16:uniqueId val="{00000011-A4F8-DE4C-91ED-53EE6A593989}"/>
                </c:ext>
              </c:extLst>
            </c:dLbl>
            <c:dLbl>
              <c:idx val="8"/>
              <c:layout>
                <c:manualLayout>
                  <c:x val="-2.576687241036052E-2"/>
                  <c:y val="3.5005831089422808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3">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4F8-DE4C-91ED-53EE6A593989}"/>
                </c:ext>
              </c:extLst>
            </c:dLbl>
            <c:dLbl>
              <c:idx val="9"/>
              <c:layout>
                <c:manualLayout>
                  <c:x val="3.5889572285859234E-2"/>
                  <c:y val="-2.8004664871538264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4">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layout>
                    <c:manualLayout>
                      <c:w val="0.25323314106724992"/>
                      <c:h val="9.5950983016107924E-2"/>
                    </c:manualLayout>
                  </c15:layout>
                </c:ext>
                <c:ext xmlns:c16="http://schemas.microsoft.com/office/drawing/2014/chart" uri="{C3380CC4-5D6E-409C-BE32-E72D297353CC}">
                  <c16:uniqueId val="{00000015-A4F8-DE4C-91ED-53EE6A593989}"/>
                </c:ext>
              </c:extLst>
            </c:dLbl>
            <c:dLbl>
              <c:idx val="10"/>
              <c:layout>
                <c:manualLayout>
                  <c:x val="9.846626242530615E-2"/>
                  <c:y val="0"/>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5">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layout>
                    <c:manualLayout>
                      <c:w val="0.30246627227990303"/>
                      <c:h val="0.13867573767898109"/>
                    </c:manualLayout>
                  </c15:layout>
                </c:ext>
                <c:ext xmlns:c16="http://schemas.microsoft.com/office/drawing/2014/chart" uri="{C3380CC4-5D6E-409C-BE32-E72D297353CC}">
                  <c16:uniqueId val="{00000017-A4F8-DE4C-91ED-53EE6A59398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3"/>
                    </a:solidFill>
                    <a:latin typeface="+mn-lt"/>
                    <a:ea typeface="+mn-ea"/>
                    <a:cs typeface="+mn-cs"/>
                  </a:defRPr>
                </a:pPr>
                <a:endParaRPr lang="en-B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'Oplijsting activiteiten 22 - 23'!$A$141:$A$151</c:f>
              <c:strCache>
                <c:ptCount val="11"/>
                <c:pt idx="0">
                  <c:v>THEATER/PERFORMANCE</c:v>
                </c:pt>
                <c:pt idx="1">
                  <c:v>VOLKSTHEATER</c:v>
                </c:pt>
                <c:pt idx="2">
                  <c:v>AMATEURTHEATER</c:v>
                </c:pt>
                <c:pt idx="3">
                  <c:v>OPERA</c:v>
                </c:pt>
                <c:pt idx="4">
                  <c:v>COMEDY</c:v>
                </c:pt>
                <c:pt idx="5">
                  <c:v>LITERATUUR</c:v>
                </c:pt>
                <c:pt idx="6">
                  <c:v>CONCERT</c:v>
                </c:pt>
                <c:pt idx="7">
                  <c:v>MUSICAL</c:v>
                </c:pt>
                <c:pt idx="8">
                  <c:v>FESTIVAL</c:v>
                </c:pt>
                <c:pt idx="9">
                  <c:v>TALK-/THEATERSHOW</c:v>
                </c:pt>
                <c:pt idx="10">
                  <c:v>ANDER (debat, benefiet, trefdag)</c:v>
                </c:pt>
              </c:strCache>
            </c:strRef>
          </c:cat>
          <c:val>
            <c:numRef>
              <c:f>'Oplijsting activiteiten 22 - 23'!$D$141:$D$151</c:f>
              <c:numCache>
                <c:formatCode>0.00%</c:formatCode>
                <c:ptCount val="11"/>
                <c:pt idx="0">
                  <c:v>0.31501831501831501</c:v>
                </c:pt>
                <c:pt idx="1">
                  <c:v>0.2893772893772894</c:v>
                </c:pt>
                <c:pt idx="2">
                  <c:v>5.4945054945054944E-2</c:v>
                </c:pt>
                <c:pt idx="3">
                  <c:v>1.098901098901099E-2</c:v>
                </c:pt>
                <c:pt idx="4">
                  <c:v>6.2271062271062272E-2</c:v>
                </c:pt>
                <c:pt idx="5">
                  <c:v>2.9304029304029301E-2</c:v>
                </c:pt>
                <c:pt idx="6">
                  <c:v>8.0586080586080577E-2</c:v>
                </c:pt>
                <c:pt idx="7">
                  <c:v>1.098901098901099E-2</c:v>
                </c:pt>
                <c:pt idx="8">
                  <c:v>4.3956043956043959E-2</c:v>
                </c:pt>
                <c:pt idx="9">
                  <c:v>3.6630036630036632E-2</c:v>
                </c:pt>
                <c:pt idx="10">
                  <c:v>6.5934065934065936E-2</c:v>
                </c:pt>
              </c:numCache>
            </c:numRef>
          </c:val>
          <c:extLst>
            <c:ext xmlns:c16="http://schemas.microsoft.com/office/drawing/2014/chart" uri="{C3380CC4-5D6E-409C-BE32-E72D297353CC}">
              <c16:uniqueId val="{00000018-A4F8-DE4C-91ED-53EE6A593989}"/>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cap="all" baseline="0">
                <a:solidFill>
                  <a:schemeClr val="tx1">
                    <a:lumMod val="65000"/>
                    <a:lumOff val="35000"/>
                  </a:schemeClr>
                </a:solidFill>
                <a:latin typeface="+mn-lt"/>
                <a:ea typeface="+mn-ea"/>
                <a:cs typeface="+mn-cs"/>
              </a:defRPr>
            </a:pPr>
            <a:r>
              <a:rPr lang="en-US" sz="2800"/>
              <a:t>2025 per GENRE</a:t>
            </a:r>
          </a:p>
        </c:rich>
      </c:tx>
      <c:layout>
        <c:manualLayout>
          <c:xMode val="edge"/>
          <c:yMode val="edge"/>
          <c:x val="0.56334413650782855"/>
          <c:y val="3.2085566901438696E-3"/>
        </c:manualLayout>
      </c:layout>
      <c:overlay val="0"/>
      <c:spPr>
        <a:noFill/>
        <a:ln>
          <a:noFill/>
        </a:ln>
        <a:effectLst/>
      </c:spPr>
      <c:txPr>
        <a:bodyPr rot="0" spcFirstLastPara="1" vertOverflow="ellipsis" vert="horz" wrap="square" anchor="ctr" anchorCtr="1"/>
        <a:lstStyle/>
        <a:p>
          <a:pPr>
            <a:defRPr sz="2800" b="1" i="0" u="none" strike="noStrike" kern="1200" cap="all" baseline="0">
              <a:solidFill>
                <a:schemeClr val="tx1">
                  <a:lumMod val="65000"/>
                  <a:lumOff val="35000"/>
                </a:schemeClr>
              </a:solidFill>
              <a:latin typeface="+mn-lt"/>
              <a:ea typeface="+mn-ea"/>
              <a:cs typeface="+mn-cs"/>
            </a:defRPr>
          </a:pPr>
          <a:endParaRPr lang="en-BE"/>
        </a:p>
      </c:txPr>
    </c:title>
    <c:autoTitleDeleted val="0"/>
    <c:plotArea>
      <c:layout/>
      <c:pieChart>
        <c:varyColors val="1"/>
        <c:ser>
          <c:idx val="0"/>
          <c:order val="0"/>
          <c:tx>
            <c:strRef>
              <c:f>'Oplijsting activiteiten 24'!$D$135</c:f>
              <c:strCache>
                <c:ptCount val="1"/>
                <c:pt idx="0">
                  <c:v>PERCENT</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139-334C-BF76-4956476B6DE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139-334C-BF76-4956476B6DEE}"/>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139-334C-BF76-4956476B6DEE}"/>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139-334C-BF76-4956476B6DEE}"/>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3139-334C-BF76-4956476B6DEE}"/>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3139-334C-BF76-4956476B6DEE}"/>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3139-334C-BF76-4956476B6DEE}"/>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3139-334C-BF76-4956476B6DEE}"/>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3139-334C-BF76-4956476B6DEE}"/>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3139-334C-BF76-4956476B6DEE}"/>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3139-334C-BF76-4956476B6DEE}"/>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1-3139-334C-BF76-4956476B6DEE}"/>
                </c:ext>
              </c:extLst>
            </c:dLbl>
            <c:dLbl>
              <c:idx val="1"/>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2"/>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3-3139-334C-BF76-4956476B6DEE}"/>
                </c:ext>
              </c:extLst>
            </c:dLbl>
            <c:dLbl>
              <c:idx val="2"/>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3"/>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5-3139-334C-BF76-4956476B6DEE}"/>
                </c:ext>
              </c:extLst>
            </c:dLbl>
            <c:dLbl>
              <c:idx val="3"/>
              <c:layout>
                <c:manualLayout>
                  <c:x val="-0.13157897008892286"/>
                  <c:y val="0"/>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4"/>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139-334C-BF76-4956476B6DEE}"/>
                </c:ext>
              </c:extLst>
            </c:dLbl>
            <c:dLbl>
              <c:idx val="4"/>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5"/>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9-3139-334C-BF76-4956476B6DEE}"/>
                </c:ext>
              </c:extLst>
            </c:dLbl>
            <c:dLbl>
              <c:idx val="5"/>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6"/>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B-3139-334C-BF76-4956476B6DEE}"/>
                </c:ext>
              </c:extLst>
            </c:dLbl>
            <c:dLbl>
              <c:idx val="6"/>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D-3139-334C-BF76-4956476B6DEE}"/>
                </c:ext>
              </c:extLst>
            </c:dLbl>
            <c:dLbl>
              <c:idx val="7"/>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2">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0F-3139-334C-BF76-4956476B6DEE}"/>
                </c:ext>
              </c:extLst>
            </c:dLbl>
            <c:dLbl>
              <c:idx val="8"/>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3">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11-3139-334C-BF76-4956476B6DEE}"/>
                </c:ext>
              </c:extLst>
            </c:dLbl>
            <c:dLbl>
              <c:idx val="9"/>
              <c:layout>
                <c:manualLayout>
                  <c:x val="-0.1027777777777778"/>
                  <c:y val="-3.7037037037037035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spc="0" baseline="0">
                      <a:solidFill>
                        <a:schemeClr val="accent4">
                          <a:lumMod val="60000"/>
                        </a:schemeClr>
                      </a:solidFill>
                      <a:latin typeface="+mn-lt"/>
                      <a:ea typeface="+mn-ea"/>
                      <a:cs typeface="+mn-cs"/>
                    </a:defRPr>
                  </a:pPr>
                  <a:endParaRPr lang="en-BE"/>
                </a:p>
              </c:txPr>
              <c:dLblPos val="bestFit"/>
              <c:showLegendKey val="0"/>
              <c:showVal val="0"/>
              <c:showCatName val="1"/>
              <c:showSerName val="0"/>
              <c:showPercent val="1"/>
              <c:showBubbleSize val="0"/>
              <c:extLst>
                <c:ext xmlns:c15="http://schemas.microsoft.com/office/drawing/2012/chart" uri="{CE6537A1-D6FC-4f65-9D91-7224C49458BB}">
                  <c15:layout>
                    <c:manualLayout>
                      <c:w val="0.19669444444444448"/>
                      <c:h val="0.1300462962962963"/>
                    </c:manualLayout>
                  </c15:layout>
                </c:ext>
                <c:ext xmlns:c16="http://schemas.microsoft.com/office/drawing/2014/chart" uri="{C3380CC4-5D6E-409C-BE32-E72D297353CC}">
                  <c16:uniqueId val="{00000013-3139-334C-BF76-4956476B6DEE}"/>
                </c:ext>
              </c:extLst>
            </c:dLbl>
            <c:dLbl>
              <c:idx val="10"/>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5">
                          <a:lumMod val="60000"/>
                        </a:schemeClr>
                      </a:solidFill>
                      <a:latin typeface="+mn-lt"/>
                      <a:ea typeface="+mn-ea"/>
                      <a:cs typeface="+mn-cs"/>
                    </a:defRPr>
                  </a:pPr>
                  <a:endParaRPr lang="en-BE"/>
                </a:p>
              </c:txPr>
              <c:dLblPos val="outEnd"/>
              <c:showLegendKey val="0"/>
              <c:showVal val="0"/>
              <c:showCatName val="1"/>
              <c:showSerName val="0"/>
              <c:showPercent val="1"/>
              <c:showBubbleSize val="0"/>
              <c:extLst>
                <c:ext xmlns:c16="http://schemas.microsoft.com/office/drawing/2014/chart" uri="{C3380CC4-5D6E-409C-BE32-E72D297353CC}">
                  <c16:uniqueId val="{00000015-3139-334C-BF76-4956476B6DE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solidFill>
                    <a:latin typeface="+mn-lt"/>
                    <a:ea typeface="+mn-ea"/>
                    <a:cs typeface="+mn-cs"/>
                  </a:defRPr>
                </a:pPr>
                <a:endParaRPr lang="en-B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'Oplijsting activiteiten 24'!$A$136:$A$146</c:f>
              <c:strCache>
                <c:ptCount val="11"/>
                <c:pt idx="0">
                  <c:v>THEATER/PERFORMANCE</c:v>
                </c:pt>
                <c:pt idx="1">
                  <c:v>VOLKSTHEATER</c:v>
                </c:pt>
                <c:pt idx="2">
                  <c:v>AMATEURTHEATER</c:v>
                </c:pt>
                <c:pt idx="3">
                  <c:v>OPERA</c:v>
                </c:pt>
                <c:pt idx="4">
                  <c:v>COMEDY</c:v>
                </c:pt>
                <c:pt idx="5">
                  <c:v>LITERATUUR</c:v>
                </c:pt>
                <c:pt idx="6">
                  <c:v>CONCERT</c:v>
                </c:pt>
                <c:pt idx="7">
                  <c:v>MUSICAL</c:v>
                </c:pt>
                <c:pt idx="8">
                  <c:v>FESTIVAL</c:v>
                </c:pt>
                <c:pt idx="9">
                  <c:v>TALK-/THEATERSHOW</c:v>
                </c:pt>
                <c:pt idx="10">
                  <c:v>ANDER (debat, benefiet, trefdag)</c:v>
                </c:pt>
              </c:strCache>
            </c:strRef>
          </c:cat>
          <c:val>
            <c:numRef>
              <c:f>'Oplijsting activiteiten 24'!$D$136:$D$146</c:f>
              <c:numCache>
                <c:formatCode>0.00%</c:formatCode>
                <c:ptCount val="11"/>
                <c:pt idx="0">
                  <c:v>0.25229357798165136</c:v>
                </c:pt>
                <c:pt idx="1">
                  <c:v>0.16743119266055045</c:v>
                </c:pt>
                <c:pt idx="2">
                  <c:v>2.7522935779816512E-2</c:v>
                </c:pt>
                <c:pt idx="3">
                  <c:v>0</c:v>
                </c:pt>
                <c:pt idx="4">
                  <c:v>2.2935779816513763E-2</c:v>
                </c:pt>
                <c:pt idx="5">
                  <c:v>1.3761467889908256E-2</c:v>
                </c:pt>
                <c:pt idx="6">
                  <c:v>4.3577981651376142E-2</c:v>
                </c:pt>
                <c:pt idx="7">
                  <c:v>1.3761467889908256E-2</c:v>
                </c:pt>
                <c:pt idx="8">
                  <c:v>2.7522935779816512E-2</c:v>
                </c:pt>
                <c:pt idx="9">
                  <c:v>3.669724770642202E-2</c:v>
                </c:pt>
                <c:pt idx="10">
                  <c:v>1.834862385321101E-2</c:v>
                </c:pt>
              </c:numCache>
            </c:numRef>
          </c:val>
          <c:extLst>
            <c:ext xmlns:c16="http://schemas.microsoft.com/office/drawing/2014/chart" uri="{C3380CC4-5D6E-409C-BE32-E72D297353CC}">
              <c16:uniqueId val="{00000016-3139-334C-BF76-4956476B6DEE}"/>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612E27-C268-0D4A-A5A5-A4E64D3C18AD}" type="datetimeFigureOut">
              <a:rPr lang="en-BE" smtClean="0"/>
              <a:t>17/06/2026</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9E566-16F6-D547-A1F7-D4034F256523}" type="slidenum">
              <a:rPr lang="en-BE" smtClean="0"/>
              <a:t>‹#›</a:t>
            </a:fld>
            <a:endParaRPr lang="en-BE"/>
          </a:p>
        </p:txBody>
      </p:sp>
    </p:spTree>
    <p:extLst>
      <p:ext uri="{BB962C8B-B14F-4D97-AF65-F5344CB8AC3E}">
        <p14:creationId xmlns:p14="http://schemas.microsoft.com/office/powerpoint/2010/main" val="115792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BAA9E566-16F6-D547-A1F7-D4034F256523}" type="slidenum">
              <a:rPr lang="en-BE" smtClean="0"/>
              <a:t>1</a:t>
            </a:fld>
            <a:endParaRPr lang="en-BE"/>
          </a:p>
        </p:txBody>
      </p:sp>
    </p:spTree>
    <p:extLst>
      <p:ext uri="{BB962C8B-B14F-4D97-AF65-F5344CB8AC3E}">
        <p14:creationId xmlns:p14="http://schemas.microsoft.com/office/powerpoint/2010/main" val="2763903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BAA9E566-16F6-D547-A1F7-D4034F256523}" type="slidenum">
              <a:rPr lang="en-BE" smtClean="0"/>
              <a:t>19</a:t>
            </a:fld>
            <a:endParaRPr lang="en-BE"/>
          </a:p>
        </p:txBody>
      </p:sp>
    </p:spTree>
    <p:extLst>
      <p:ext uri="{BB962C8B-B14F-4D97-AF65-F5344CB8AC3E}">
        <p14:creationId xmlns:p14="http://schemas.microsoft.com/office/powerpoint/2010/main" val="1747615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BAA9E566-16F6-D547-A1F7-D4034F256523}" type="slidenum">
              <a:rPr lang="en-BE" smtClean="0"/>
              <a:t>20</a:t>
            </a:fld>
            <a:endParaRPr lang="en-BE"/>
          </a:p>
        </p:txBody>
      </p:sp>
    </p:spTree>
    <p:extLst>
      <p:ext uri="{BB962C8B-B14F-4D97-AF65-F5344CB8AC3E}">
        <p14:creationId xmlns:p14="http://schemas.microsoft.com/office/powerpoint/2010/main" val="174023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BAA9E566-16F6-D547-A1F7-D4034F256523}" type="slidenum">
              <a:rPr lang="en-BE" smtClean="0"/>
              <a:t>2</a:t>
            </a:fld>
            <a:endParaRPr lang="en-BE"/>
          </a:p>
        </p:txBody>
      </p:sp>
    </p:spTree>
    <p:extLst>
      <p:ext uri="{BB962C8B-B14F-4D97-AF65-F5344CB8AC3E}">
        <p14:creationId xmlns:p14="http://schemas.microsoft.com/office/powerpoint/2010/main" val="1168214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BAA9E566-16F6-D547-A1F7-D4034F256523}" type="slidenum">
              <a:rPr lang="en-BE" smtClean="0"/>
              <a:t>3</a:t>
            </a:fld>
            <a:endParaRPr lang="en-BE"/>
          </a:p>
        </p:txBody>
      </p:sp>
    </p:spTree>
    <p:extLst>
      <p:ext uri="{BB962C8B-B14F-4D97-AF65-F5344CB8AC3E}">
        <p14:creationId xmlns:p14="http://schemas.microsoft.com/office/powerpoint/2010/main" val="195766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BAA9E566-16F6-D547-A1F7-D4034F256523}" type="slidenum">
              <a:rPr lang="en-BE" smtClean="0"/>
              <a:t>5</a:t>
            </a:fld>
            <a:endParaRPr lang="en-BE"/>
          </a:p>
        </p:txBody>
      </p:sp>
    </p:spTree>
    <p:extLst>
      <p:ext uri="{BB962C8B-B14F-4D97-AF65-F5344CB8AC3E}">
        <p14:creationId xmlns:p14="http://schemas.microsoft.com/office/powerpoint/2010/main" val="2877245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BAA9E566-16F6-D547-A1F7-D4034F256523}" type="slidenum">
              <a:rPr lang="en-BE" smtClean="0"/>
              <a:t>9</a:t>
            </a:fld>
            <a:endParaRPr lang="en-BE"/>
          </a:p>
        </p:txBody>
      </p:sp>
    </p:spTree>
    <p:extLst>
      <p:ext uri="{BB962C8B-B14F-4D97-AF65-F5344CB8AC3E}">
        <p14:creationId xmlns:p14="http://schemas.microsoft.com/office/powerpoint/2010/main" val="1955842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BAA9E566-16F6-D547-A1F7-D4034F256523}" type="slidenum">
              <a:rPr lang="en-BE" smtClean="0"/>
              <a:t>10</a:t>
            </a:fld>
            <a:endParaRPr lang="en-BE"/>
          </a:p>
        </p:txBody>
      </p:sp>
    </p:spTree>
    <p:extLst>
      <p:ext uri="{BB962C8B-B14F-4D97-AF65-F5344CB8AC3E}">
        <p14:creationId xmlns:p14="http://schemas.microsoft.com/office/powerpoint/2010/main" val="2040918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55AD2-C0CD-06B7-6851-3CC1512CE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BFED0-AEF2-B6BB-8004-92E7B8E16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2B5C77-30A1-80CB-F335-A25FD4EA7BA9}"/>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ED9B5BAD-3134-3A47-38AD-136A67E6BDB3}"/>
              </a:ext>
            </a:extLst>
          </p:cNvPr>
          <p:cNvSpPr>
            <a:spLocks noGrp="1"/>
          </p:cNvSpPr>
          <p:nvPr>
            <p:ph type="sldNum" sz="quarter" idx="5"/>
          </p:nvPr>
        </p:nvSpPr>
        <p:spPr/>
        <p:txBody>
          <a:bodyPr/>
          <a:lstStyle/>
          <a:p>
            <a:fld id="{BAA9E566-16F6-D547-A1F7-D4034F256523}" type="slidenum">
              <a:rPr lang="en-BE" smtClean="0"/>
              <a:t>14</a:t>
            </a:fld>
            <a:endParaRPr lang="en-BE"/>
          </a:p>
        </p:txBody>
      </p:sp>
    </p:spTree>
    <p:extLst>
      <p:ext uri="{BB962C8B-B14F-4D97-AF65-F5344CB8AC3E}">
        <p14:creationId xmlns:p14="http://schemas.microsoft.com/office/powerpoint/2010/main" val="176838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050FA-6E55-984E-7C1D-576C311A0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83013C-3AF2-7F33-009C-122198279C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0730D-8375-007B-43A9-EC84F6F47181}"/>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A4112360-A512-FC21-344A-36EC2B5AAD87}"/>
              </a:ext>
            </a:extLst>
          </p:cNvPr>
          <p:cNvSpPr>
            <a:spLocks noGrp="1"/>
          </p:cNvSpPr>
          <p:nvPr>
            <p:ph type="sldNum" sz="quarter" idx="5"/>
          </p:nvPr>
        </p:nvSpPr>
        <p:spPr/>
        <p:txBody>
          <a:bodyPr/>
          <a:lstStyle/>
          <a:p>
            <a:fld id="{BAA9E566-16F6-D547-A1F7-D4034F256523}" type="slidenum">
              <a:rPr lang="en-BE" smtClean="0"/>
              <a:t>15</a:t>
            </a:fld>
            <a:endParaRPr lang="en-BE"/>
          </a:p>
        </p:txBody>
      </p:sp>
    </p:spTree>
    <p:extLst>
      <p:ext uri="{BB962C8B-B14F-4D97-AF65-F5344CB8AC3E}">
        <p14:creationId xmlns:p14="http://schemas.microsoft.com/office/powerpoint/2010/main" val="7016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BAA9E566-16F6-D547-A1F7-D4034F256523}" type="slidenum">
              <a:rPr lang="en-BE" smtClean="0"/>
              <a:t>18</a:t>
            </a:fld>
            <a:endParaRPr lang="en-BE"/>
          </a:p>
        </p:txBody>
      </p:sp>
    </p:spTree>
    <p:extLst>
      <p:ext uri="{BB962C8B-B14F-4D97-AF65-F5344CB8AC3E}">
        <p14:creationId xmlns:p14="http://schemas.microsoft.com/office/powerpoint/2010/main" val="1977946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F08D-A794-DB37-E850-AD41675EA208}"/>
              </a:ext>
            </a:extLst>
          </p:cNvPr>
          <p:cNvSpPr>
            <a:spLocks noGrp="1"/>
          </p:cNvSpPr>
          <p:nvPr>
            <p:ph type="title"/>
          </p:nvPr>
        </p:nvSpPr>
        <p:spPr>
          <a:xfrm>
            <a:off x="831850" y="1709738"/>
            <a:ext cx="10515600" cy="2852737"/>
          </a:xfrm>
        </p:spPr>
        <p:txBody>
          <a:bodyPr anchor="b"/>
          <a:lstStyle>
            <a:lvl1pPr>
              <a:defRPr sz="6000" b="1" i="0">
                <a:latin typeface="Roboto" panose="02000000000000000000" pitchFamily="2" charset="0"/>
                <a:ea typeface="Roboto" panose="02000000000000000000" pitchFamily="2" charset="0"/>
              </a:defRPr>
            </a:lvl1pPr>
          </a:lstStyle>
          <a:p>
            <a:r>
              <a:rPr lang="en-GB" dirty="0"/>
              <a:t>Click to edit Master title style</a:t>
            </a:r>
            <a:endParaRPr lang="en-BE" dirty="0"/>
          </a:p>
        </p:txBody>
      </p:sp>
      <p:sp>
        <p:nvSpPr>
          <p:cNvPr id="3" name="Text Placeholder 2">
            <a:extLst>
              <a:ext uri="{FF2B5EF4-FFF2-40B4-BE49-F238E27FC236}">
                <a16:creationId xmlns:a16="http://schemas.microsoft.com/office/drawing/2014/main" id="{48A321CA-BB4D-27A2-E8C8-C84E64EA5DD7}"/>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Roboto Medium" panose="02000000000000000000" pitchFamily="2" charset="0"/>
                <a:ea typeface="Roboto Medium"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37805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268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A6EB6-8832-AD1F-3AB9-04A67AB4E661}"/>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E7DE340C-B28E-712A-E040-498A96743D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3436356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F00DBF-7DD4-AE4C-066C-4B041C3A0B4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3BB7AEE4-DDBD-FEF3-B4B9-8E5B9B295C9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167434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5D38-6B56-C8A4-C05F-AD986D72BE40}"/>
              </a:ext>
            </a:extLst>
          </p:cNvPr>
          <p:cNvSpPr>
            <a:spLocks noGrp="1"/>
          </p:cNvSpPr>
          <p:nvPr>
            <p:ph type="ctrTitle"/>
          </p:nvPr>
        </p:nvSpPr>
        <p:spPr>
          <a:xfrm>
            <a:off x="1524000" y="1122363"/>
            <a:ext cx="9144000" cy="2387600"/>
          </a:xfrm>
        </p:spPr>
        <p:txBody>
          <a:bodyPr anchor="b"/>
          <a:lstStyle>
            <a:lvl1pPr algn="ctr">
              <a:defRPr sz="6000" b="1" i="0">
                <a:latin typeface="Roboto" panose="02000000000000000000" pitchFamily="2" charset="0"/>
                <a:ea typeface="Roboto" panose="02000000000000000000" pitchFamily="2" charset="0"/>
              </a:defRPr>
            </a:lvl1pPr>
          </a:lstStyle>
          <a:p>
            <a:r>
              <a:rPr lang="en-GB" dirty="0"/>
              <a:t>Click to edit Master title</a:t>
            </a:r>
            <a:endParaRPr lang="en-BE" dirty="0"/>
          </a:p>
        </p:txBody>
      </p:sp>
      <p:sp>
        <p:nvSpPr>
          <p:cNvPr id="3" name="Subtitle 2">
            <a:extLst>
              <a:ext uri="{FF2B5EF4-FFF2-40B4-BE49-F238E27FC236}">
                <a16:creationId xmlns:a16="http://schemas.microsoft.com/office/drawing/2014/main" id="{9FEC84D8-EC13-2228-4A00-C67217CB8167}"/>
              </a:ext>
            </a:extLst>
          </p:cNvPr>
          <p:cNvSpPr>
            <a:spLocks noGrp="1"/>
          </p:cNvSpPr>
          <p:nvPr>
            <p:ph type="subTitle" idx="1"/>
          </p:nvPr>
        </p:nvSpPr>
        <p:spPr>
          <a:xfrm>
            <a:off x="1524000" y="3602038"/>
            <a:ext cx="9144000" cy="1655762"/>
          </a:xfrm>
        </p:spPr>
        <p:txBody>
          <a:bodyPr/>
          <a:lstStyle>
            <a:lvl1pPr marL="0" indent="0" algn="ctr">
              <a:buNone/>
              <a:defRPr sz="2400" b="0" i="0">
                <a:latin typeface="Roboto Medium" panose="02000000000000000000" pitchFamily="2" charset="0"/>
                <a:ea typeface="Roboto Medium"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BE" dirty="0"/>
          </a:p>
        </p:txBody>
      </p:sp>
    </p:spTree>
    <p:extLst>
      <p:ext uri="{BB962C8B-B14F-4D97-AF65-F5344CB8AC3E}">
        <p14:creationId xmlns:p14="http://schemas.microsoft.com/office/powerpoint/2010/main" val="67258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5DC5-870F-4D42-3AB1-5E69D2833583}"/>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894C1266-7965-66DF-2C11-C520573A040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2126121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FEFF1-BA7B-BD6D-C177-87DA5B322C8C}"/>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82B54E00-C8E2-2BE4-11D0-772DA8F6AD5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B425373A-ACF7-539B-9FF2-0490B96C69B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3430279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DA87-5225-444D-EF52-A192B429B3B5}"/>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1905F622-436F-B1A6-27A0-65AA117D246B}"/>
              </a:ext>
            </a:extLst>
          </p:cNvPr>
          <p:cNvSpPr>
            <a:spLocks noGrp="1"/>
          </p:cNvSpPr>
          <p:nvPr>
            <p:ph type="body" idx="1"/>
          </p:nvPr>
        </p:nvSpPr>
        <p:spPr>
          <a:xfrm>
            <a:off x="839788" y="1681163"/>
            <a:ext cx="5157787" cy="823912"/>
          </a:xfrm>
        </p:spPr>
        <p:txBody>
          <a:bodyPr anchor="b"/>
          <a:lstStyle>
            <a:lvl1pPr marL="0" indent="0">
              <a:buNone/>
              <a:defRPr sz="2400" b="1" i="0">
                <a:latin typeface="Roboto" panose="02000000000000000000" pitchFamily="2" charset="0"/>
                <a:ea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D1F9292B-A779-3B74-0200-C466302F100E}"/>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5" name="Text Placeholder 4">
            <a:extLst>
              <a:ext uri="{FF2B5EF4-FFF2-40B4-BE49-F238E27FC236}">
                <a16:creationId xmlns:a16="http://schemas.microsoft.com/office/drawing/2014/main" id="{4CB8698D-F2F2-BBFF-1C46-3B0A61AD02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7EAB406-C0F7-6F41-C327-F2E3302BC5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71236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47E6-CCEB-4D75-7937-8BFE6311339B}"/>
              </a:ext>
            </a:extLst>
          </p:cNvPr>
          <p:cNvSpPr>
            <a:spLocks noGrp="1"/>
          </p:cNvSpPr>
          <p:nvPr>
            <p:ph type="title"/>
          </p:nvPr>
        </p:nvSpPr>
        <p:spPr/>
        <p:txBody>
          <a:bodyPr/>
          <a:lstStyle/>
          <a:p>
            <a:r>
              <a:rPr lang="en-GB"/>
              <a:t>Click to edit Master title style</a:t>
            </a:r>
            <a:endParaRPr lang="en-BE"/>
          </a:p>
        </p:txBody>
      </p:sp>
    </p:spTree>
    <p:extLst>
      <p:ext uri="{BB962C8B-B14F-4D97-AF65-F5344CB8AC3E}">
        <p14:creationId xmlns:p14="http://schemas.microsoft.com/office/powerpoint/2010/main" val="1106037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515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A0D8-6C9F-1AF1-619D-4B3262C974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63EA7C22-C546-E439-2697-72ADE84BC9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1AFA1B68-0196-0889-C984-CCE8FA073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50334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F9E6-9B10-10D8-7126-AD925E00106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B7707481-9A09-EFB6-BB72-FAF78A29BB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69858DB2-9AA7-DE6E-015B-E2EECEB461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1229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BED8EF-7FF4-6474-1F04-0393712B28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BE" dirty="0"/>
          </a:p>
        </p:txBody>
      </p:sp>
      <p:sp>
        <p:nvSpPr>
          <p:cNvPr id="3" name="Text Placeholder 2">
            <a:extLst>
              <a:ext uri="{FF2B5EF4-FFF2-40B4-BE49-F238E27FC236}">
                <a16:creationId xmlns:a16="http://schemas.microsoft.com/office/drawing/2014/main" id="{6858A728-4999-0027-846A-4CB691288C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Tree>
    <p:extLst>
      <p:ext uri="{BB962C8B-B14F-4D97-AF65-F5344CB8AC3E}">
        <p14:creationId xmlns:p14="http://schemas.microsoft.com/office/powerpoint/2010/main" val="3738462915"/>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Lst>
  <p:txStyles>
    <p:titleStyle>
      <a:lvl1pPr algn="l" defTabSz="914400" rtl="0" eaLnBrk="1" latinLnBrk="0" hangingPunct="1">
        <a:lnSpc>
          <a:spcPct val="90000"/>
        </a:lnSpc>
        <a:spcBef>
          <a:spcPct val="0"/>
        </a:spcBef>
        <a:buNone/>
        <a:defRPr sz="4400" b="0" i="0" kern="1200">
          <a:solidFill>
            <a:schemeClr val="tx1"/>
          </a:solidFill>
          <a:latin typeface="Roboto Medium" panose="02000000000000000000" pitchFamily="2" charset="0"/>
          <a:ea typeface="Roboto Medium"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hyperlink" Target="https://minard.be/voorstelling/minard-chantant/" TargetMode="External"/><Relationship Id="rId3" Type="http://schemas.openxmlformats.org/officeDocument/2006/relationships/hyperlink" Target="https://minard.be/voorstelling/vernieuwd-gents-volkstoneel-bambi/" TargetMode="External"/><Relationship Id="rId7" Type="http://schemas.openxmlformats.org/officeDocument/2006/relationships/hyperlink" Target="https://minard.be/voorstelling/nacht-van-de-vuile-liedjes/" TargetMode="Externa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hyperlink" Target="https://minard.be/voorstelling/tour-de-gand/" TargetMode="External"/><Relationship Id="rId5" Type="http://schemas.openxmlformats.org/officeDocument/2006/relationships/hyperlink" Target="https://minard.be/voorstelling/boter-bij-de-vis/" TargetMode="External"/><Relationship Id="rId10" Type="http://schemas.openxmlformats.org/officeDocument/2006/relationships/image" Target="../media/image48.png"/><Relationship Id="rId4" Type="http://schemas.openxmlformats.org/officeDocument/2006/relationships/hyperlink" Target="https://minard.be/voorstelling/luk-zingt-mee-moate/" TargetMode="External"/><Relationship Id="rId9" Type="http://schemas.openxmlformats.org/officeDocument/2006/relationships/image" Target="../media/image47.emf"/></Relationships>
</file>

<file path=ppt/slides/_rels/slide37.xml.rels><?xml version="1.0" encoding="UTF-8" standalone="yes"?>
<Relationships xmlns="http://schemas.openxmlformats.org/package/2006/relationships"><Relationship Id="rId2" Type="http://schemas.openxmlformats.org/officeDocument/2006/relationships/image" Target="../media/image49.sv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9AA8-5B0F-B2F3-39E0-A22AB797D09D}"/>
              </a:ext>
            </a:extLst>
          </p:cNvPr>
          <p:cNvSpPr>
            <a:spLocks noGrp="1"/>
          </p:cNvSpPr>
          <p:nvPr>
            <p:ph type="title"/>
          </p:nvPr>
        </p:nvSpPr>
        <p:spPr/>
        <p:txBody>
          <a:bodyPr/>
          <a:lstStyle/>
          <a:p>
            <a:endParaRPr lang="en-BE"/>
          </a:p>
        </p:txBody>
      </p:sp>
      <p:pic>
        <p:nvPicPr>
          <p:cNvPr id="9" name="Content Placeholder 8" descr="A yellow text on a black background&#10;&#10;AI-generated content may be incorrect.">
            <a:extLst>
              <a:ext uri="{FF2B5EF4-FFF2-40B4-BE49-F238E27FC236}">
                <a16:creationId xmlns:a16="http://schemas.microsoft.com/office/drawing/2014/main" id="{38E4EA4C-E586-6853-28E7-EB747D29E049}"/>
              </a:ext>
            </a:extLst>
          </p:cNvPr>
          <p:cNvPicPr>
            <a:picLocks noGrp="1" noChangeAspect="1"/>
          </p:cNvPicPr>
          <p:nvPr>
            <p:ph idx="1"/>
          </p:nvPr>
        </p:nvPicPr>
        <p:blipFill>
          <a:blip r:embed="rId3"/>
          <a:stretch>
            <a:fillRect/>
          </a:stretch>
        </p:blipFill>
        <p:spPr>
          <a:xfrm>
            <a:off x="838199" y="1993900"/>
            <a:ext cx="10708473" cy="2479626"/>
          </a:xfrm>
        </p:spPr>
      </p:pic>
      <p:pic>
        <p:nvPicPr>
          <p:cNvPr id="3" name="Picture 2">
            <a:extLst>
              <a:ext uri="{FF2B5EF4-FFF2-40B4-BE49-F238E27FC236}">
                <a16:creationId xmlns:a16="http://schemas.microsoft.com/office/drawing/2014/main" id="{AE28C85B-C569-AADE-2063-B8875FC80F52}"/>
              </a:ext>
            </a:extLst>
          </p:cNvPr>
          <p:cNvPicPr>
            <a:picLocks noChangeAspect="1"/>
          </p:cNvPicPr>
          <p:nvPr/>
        </p:nvPicPr>
        <p:blipFill>
          <a:blip r:embed="rId4"/>
          <a:stretch>
            <a:fillRect/>
          </a:stretch>
        </p:blipFill>
        <p:spPr>
          <a:xfrm>
            <a:off x="0" y="0"/>
            <a:ext cx="12542622" cy="6858000"/>
          </a:xfrm>
          <a:prstGeom prst="rect">
            <a:avLst/>
          </a:prstGeom>
        </p:spPr>
      </p:pic>
    </p:spTree>
    <p:extLst>
      <p:ext uri="{BB962C8B-B14F-4D97-AF65-F5344CB8AC3E}">
        <p14:creationId xmlns:p14="http://schemas.microsoft.com/office/powerpoint/2010/main" val="1071711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31C40-696E-788B-797D-4F06329D7286}"/>
              </a:ext>
            </a:extLst>
          </p:cNvPr>
          <p:cNvSpPr>
            <a:spLocks noGrp="1"/>
          </p:cNvSpPr>
          <p:nvPr>
            <p:ph type="title"/>
          </p:nvPr>
        </p:nvSpPr>
        <p:spPr/>
        <p:txBody>
          <a:bodyPr/>
          <a:lstStyle/>
          <a:p>
            <a:r>
              <a:rPr lang="en-BE" dirty="0"/>
              <a:t>Convenant (2)</a:t>
            </a:r>
          </a:p>
        </p:txBody>
      </p:sp>
      <p:sp>
        <p:nvSpPr>
          <p:cNvPr id="3" name="Content Placeholder 2">
            <a:extLst>
              <a:ext uri="{FF2B5EF4-FFF2-40B4-BE49-F238E27FC236}">
                <a16:creationId xmlns:a16="http://schemas.microsoft.com/office/drawing/2014/main" id="{FC101E6F-AB03-B0BE-B87B-C79C1A1D68A2}"/>
              </a:ext>
            </a:extLst>
          </p:cNvPr>
          <p:cNvSpPr>
            <a:spLocks noGrp="1"/>
          </p:cNvSpPr>
          <p:nvPr>
            <p:ph idx="1"/>
          </p:nvPr>
        </p:nvSpPr>
        <p:spPr/>
        <p:txBody>
          <a:bodyPr>
            <a:noAutofit/>
          </a:bodyPr>
          <a:lstStyle/>
          <a:p>
            <a:pPr marL="514350" indent="-514350">
              <a:lnSpc>
                <a:spcPct val="100000"/>
              </a:lnSpc>
              <a:buFont typeface="+mj-lt"/>
              <a:buAutoNum type="arabicPeriod" startAt="4"/>
            </a:pPr>
            <a:r>
              <a:rPr lang="nl-BE" dirty="0">
                <a:effectLst/>
                <a:latin typeface="Calibri" panose="020F0502020204030204" pitchFamily="34" charset="0"/>
                <a:ea typeface="Calibri" panose="020F0502020204030204" pitchFamily="34" charset="0"/>
                <a:cs typeface="Arial" panose="020B0604020202020204" pitchFamily="34" charset="0"/>
              </a:rPr>
              <a:t>Minard is </a:t>
            </a:r>
            <a:r>
              <a:rPr lang="nl-BE" b="1" dirty="0">
                <a:solidFill>
                  <a:srgbClr val="B08600"/>
                </a:solidFill>
                <a:effectLst/>
                <a:latin typeface="Calibri" panose="020F0502020204030204" pitchFamily="34" charset="0"/>
                <a:ea typeface="Calibri" panose="020F0502020204030204" pitchFamily="34" charset="0"/>
                <a:cs typeface="Arial" panose="020B0604020202020204" pitchFamily="34" charset="0"/>
              </a:rPr>
              <a:t>receptief en ontvangt en faciliteert culturele organisatoren van alle slag en soort</a:t>
            </a:r>
            <a:r>
              <a:rPr lang="nl-BE" dirty="0">
                <a:solidFill>
                  <a:srgbClr val="B08600"/>
                </a:solidFill>
                <a:effectLst/>
                <a:latin typeface="Calibri" panose="020F0502020204030204" pitchFamily="34" charset="0"/>
                <a:ea typeface="Calibri" panose="020F0502020204030204" pitchFamily="34" charset="0"/>
                <a:cs typeface="Arial" panose="020B0604020202020204" pitchFamily="34" charset="0"/>
              </a:rPr>
              <a:t> </a:t>
            </a:r>
            <a:r>
              <a:rPr lang="nl-BE" dirty="0">
                <a:effectLst/>
                <a:latin typeface="Calibri" panose="020F0502020204030204" pitchFamily="34" charset="0"/>
                <a:ea typeface="Calibri" panose="020F0502020204030204" pitchFamily="34" charset="0"/>
                <a:cs typeface="Arial" panose="020B0604020202020204" pitchFamily="34" charset="0"/>
              </a:rPr>
              <a:t>en produceert dus zelf niet. Hoofdzakelijk maar niet uitsluitend gaat het in de Schouwburg om professionele artiesten en in Theater Scala om </a:t>
            </a:r>
            <a:r>
              <a:rPr lang="nl-BE" b="1" dirty="0">
                <a:effectLst/>
                <a:latin typeface="Calibri" panose="020F0502020204030204" pitchFamily="34" charset="0"/>
                <a:ea typeface="Calibri" panose="020F0502020204030204" pitchFamily="34" charset="0"/>
                <a:cs typeface="Arial" panose="020B0604020202020204" pitchFamily="34" charset="0"/>
              </a:rPr>
              <a:t>liefhebbers uit alle hoeken van de podiumkunsten maar ook middenveld- of stedelijke organisaties zijn welkom</a:t>
            </a:r>
            <a:r>
              <a:rPr lang="nl-BE" dirty="0">
                <a:effectLst/>
                <a:latin typeface="Calibri" panose="020F0502020204030204" pitchFamily="34" charset="0"/>
                <a:ea typeface="Calibri" panose="020F0502020204030204" pitchFamily="34" charset="0"/>
                <a:cs typeface="Arial" panose="020B0604020202020204" pitchFamily="34" charset="0"/>
              </a:rPr>
              <a:t>. Minard bewaakt hierin het evenwicht </a:t>
            </a:r>
            <a:r>
              <a:rPr lang="nl-BE" b="1" dirty="0">
                <a:effectLst/>
                <a:latin typeface="Calibri" panose="020F0502020204030204" pitchFamily="34" charset="0"/>
                <a:ea typeface="Calibri" panose="020F0502020204030204" pitchFamily="34" charset="0"/>
                <a:cs typeface="Arial" panose="020B0604020202020204" pitchFamily="34" charset="0"/>
              </a:rPr>
              <a:t>in overleg met de stad Gent</a:t>
            </a:r>
            <a:r>
              <a:rPr lang="nl-BE" dirty="0">
                <a:effectLst/>
                <a:latin typeface="Calibri" panose="020F0502020204030204" pitchFamily="34" charset="0"/>
                <a:ea typeface="Calibri" panose="020F0502020204030204" pitchFamily="34" charset="0"/>
                <a:cs typeface="Arial" panose="020B0604020202020204" pitchFamily="34" charset="0"/>
              </a:rPr>
              <a:t>. Het levert een bont maar representatief palet op van wat het Gentse cultuurlandschap te bieden heeft. </a:t>
            </a:r>
          </a:p>
          <a:p>
            <a:pPr marL="0" indent="0">
              <a:lnSpc>
                <a:spcPct val="100000"/>
              </a:lnSpc>
              <a:buNone/>
            </a:pPr>
            <a:r>
              <a:rPr lang="nl-BE" dirty="0">
                <a:latin typeface="Calibri" panose="020F0502020204030204" pitchFamily="34" charset="0"/>
                <a:ea typeface="Calibri" panose="020F0502020204030204" pitchFamily="34" charset="0"/>
                <a:cs typeface="Arial" panose="020B0604020202020204" pitchFamily="34" charset="0"/>
                <a:sym typeface="Wingdings" pitchFamily="2" charset="2"/>
              </a:rPr>
              <a:t> Minard detecteert de noden en vult de gaten. Zalenoverleg. </a:t>
            </a:r>
            <a:endParaRPr lang="en-BE" dirty="0">
              <a:effectLst/>
              <a:latin typeface="Calibri" panose="020F0502020204030204" pitchFamily="34" charset="0"/>
              <a:ea typeface="Calibri" panose="020F0502020204030204" pitchFamily="34" charset="0"/>
              <a:cs typeface="Times New Roman" panose="02020603050405020304" pitchFamily="18" charset="0"/>
            </a:endParaRPr>
          </a:p>
          <a:p>
            <a:endParaRPr lang="en-BE" dirty="0"/>
          </a:p>
        </p:txBody>
      </p:sp>
    </p:spTree>
    <p:extLst>
      <p:ext uri="{BB962C8B-B14F-4D97-AF65-F5344CB8AC3E}">
        <p14:creationId xmlns:p14="http://schemas.microsoft.com/office/powerpoint/2010/main" val="556958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9FA6-43F6-0EEC-664E-8DBE2038FEEF}"/>
              </a:ext>
            </a:extLst>
          </p:cNvPr>
          <p:cNvSpPr>
            <a:spLocks noGrp="1"/>
          </p:cNvSpPr>
          <p:nvPr>
            <p:ph type="title"/>
          </p:nvPr>
        </p:nvSpPr>
        <p:spPr/>
        <p:txBody>
          <a:bodyPr/>
          <a:lstStyle/>
          <a:p>
            <a:r>
              <a:rPr lang="en-BE" dirty="0"/>
              <a:t>Convenant (3)</a:t>
            </a:r>
          </a:p>
        </p:txBody>
      </p:sp>
      <p:sp>
        <p:nvSpPr>
          <p:cNvPr id="3" name="Content Placeholder 2">
            <a:extLst>
              <a:ext uri="{FF2B5EF4-FFF2-40B4-BE49-F238E27FC236}">
                <a16:creationId xmlns:a16="http://schemas.microsoft.com/office/drawing/2014/main" id="{CFA1EEA2-904E-69C4-8F86-3371DB56C9F0}"/>
              </a:ext>
            </a:extLst>
          </p:cNvPr>
          <p:cNvSpPr>
            <a:spLocks noGrp="1"/>
          </p:cNvSpPr>
          <p:nvPr>
            <p:ph idx="1"/>
          </p:nvPr>
        </p:nvSpPr>
        <p:spPr/>
        <p:txBody>
          <a:bodyPr/>
          <a:lstStyle/>
          <a:p>
            <a:pPr marL="514350" lvl="0" indent="-514350">
              <a:lnSpc>
                <a:spcPct val="115000"/>
              </a:lnSpc>
              <a:buFont typeface="+mj-lt"/>
              <a:buAutoNum type="arabicPeriod" startAt="5"/>
            </a:pPr>
            <a:r>
              <a:rPr lang="nl-BE" sz="2800" dirty="0">
                <a:effectLst/>
                <a:latin typeface="Calibri" panose="020F0502020204030204" pitchFamily="34" charset="0"/>
                <a:ea typeface="Calibri" panose="020F0502020204030204" pitchFamily="34" charset="0"/>
                <a:cs typeface="Times New Roman" panose="02020603050405020304" pitchFamily="18" charset="0"/>
              </a:rPr>
              <a:t>Minard bereikt </a:t>
            </a:r>
            <a:r>
              <a:rPr lang="nl-BE" sz="2800" b="1" dirty="0">
                <a:solidFill>
                  <a:srgbClr val="B08600"/>
                </a:solidFill>
                <a:effectLst/>
                <a:latin typeface="Calibri" panose="020F0502020204030204" pitchFamily="34" charset="0"/>
                <a:ea typeface="Calibri" panose="020F0502020204030204" pitchFamily="34" charset="0"/>
                <a:cs typeface="Times New Roman" panose="02020603050405020304" pitchFamily="18" charset="0"/>
              </a:rPr>
              <a:t>een breed cultuurpubliek</a:t>
            </a:r>
            <a:r>
              <a:rPr lang="nl-BE" sz="2800" b="1" dirty="0">
                <a:effectLst/>
                <a:latin typeface="Calibri" panose="020F0502020204030204" pitchFamily="34" charset="0"/>
                <a:ea typeface="Calibri" panose="020F0502020204030204" pitchFamily="34" charset="0"/>
                <a:cs typeface="Times New Roman" panose="02020603050405020304" pitchFamily="18" charset="0"/>
              </a:rPr>
              <a:t>.</a:t>
            </a:r>
            <a:endParaRPr lang="en-BE" sz="2800" dirty="0">
              <a:effectLst/>
              <a:latin typeface="Calibri" panose="020F0502020204030204" pitchFamily="34" charset="0"/>
              <a:ea typeface="Calibri" panose="020F0502020204030204" pitchFamily="34" charset="0"/>
              <a:cs typeface="Times New Roman" panose="02020603050405020304" pitchFamily="18" charset="0"/>
            </a:endParaRPr>
          </a:p>
          <a:p>
            <a:pPr marL="514350" lvl="0" indent="-514350">
              <a:lnSpc>
                <a:spcPct val="115000"/>
              </a:lnSpc>
              <a:buFont typeface="+mj-lt"/>
              <a:buAutoNum type="arabicPeriod" startAt="5"/>
            </a:pPr>
            <a:r>
              <a:rPr lang="nl-BE" sz="2800" dirty="0">
                <a:effectLst/>
                <a:latin typeface="Calibri" panose="020F0502020204030204" pitchFamily="34" charset="0"/>
                <a:ea typeface="Calibri" panose="020F0502020204030204" pitchFamily="34" charset="0"/>
                <a:cs typeface="Times New Roman" panose="02020603050405020304" pitchFamily="18" charset="0"/>
              </a:rPr>
              <a:t>Minard zorgt via de werking in Theater Scala voor </a:t>
            </a:r>
            <a:r>
              <a:rPr lang="nl-BE" sz="2800" b="1" dirty="0">
                <a:solidFill>
                  <a:srgbClr val="B08600"/>
                </a:solidFill>
                <a:effectLst/>
                <a:latin typeface="Calibri" panose="020F0502020204030204" pitchFamily="34" charset="0"/>
                <a:ea typeface="Calibri" panose="020F0502020204030204" pitchFamily="34" charset="0"/>
                <a:cs typeface="Times New Roman" panose="02020603050405020304" pitchFamily="18" charset="0"/>
              </a:rPr>
              <a:t>verbinding met en van het sociaal cultureel leven in de wijk</a:t>
            </a:r>
            <a:r>
              <a:rPr lang="nl-BE" sz="2800" dirty="0">
                <a:solidFill>
                  <a:srgbClr val="B08600"/>
                </a:solidFill>
                <a:effectLst/>
                <a:latin typeface="Calibri" panose="020F0502020204030204" pitchFamily="34" charset="0"/>
                <a:ea typeface="Calibri" panose="020F0502020204030204" pitchFamily="34" charset="0"/>
                <a:cs typeface="Times New Roman" panose="02020603050405020304" pitchFamily="18" charset="0"/>
              </a:rPr>
              <a:t> </a:t>
            </a:r>
            <a:r>
              <a:rPr lang="nl-BE" sz="2800" dirty="0">
                <a:effectLst/>
                <a:latin typeface="Calibri" panose="020F0502020204030204" pitchFamily="34" charset="0"/>
                <a:ea typeface="Calibri" panose="020F0502020204030204" pitchFamily="34" charset="0"/>
                <a:cs typeface="Times New Roman" panose="02020603050405020304" pitchFamily="18" charset="0"/>
              </a:rPr>
              <a:t>rond de Dendermondsesteenweg in Sint-Amandsberg.  </a:t>
            </a:r>
            <a:endParaRPr lang="en-BE" sz="2800" dirty="0">
              <a:effectLst/>
              <a:latin typeface="Calibri" panose="020F0502020204030204" pitchFamily="34" charset="0"/>
              <a:ea typeface="Calibri" panose="020F0502020204030204" pitchFamily="34" charset="0"/>
              <a:cs typeface="Times New Roman" panose="02020603050405020304" pitchFamily="18" charset="0"/>
            </a:endParaRPr>
          </a:p>
          <a:p>
            <a:pPr marL="514350" lvl="0" indent="-514350">
              <a:lnSpc>
                <a:spcPct val="115000"/>
              </a:lnSpc>
              <a:spcAft>
                <a:spcPts val="1000"/>
              </a:spcAft>
              <a:buFont typeface="+mj-lt"/>
              <a:buAutoNum type="arabicPeriod" startAt="5"/>
            </a:pPr>
            <a:r>
              <a:rPr lang="nl-BE" sz="2800" dirty="0">
                <a:effectLst/>
                <a:latin typeface="Calibri" panose="020F0502020204030204" pitchFamily="34" charset="0"/>
                <a:ea typeface="Calibri" panose="020F0502020204030204" pitchFamily="34" charset="0"/>
                <a:cs typeface="Times New Roman" panose="02020603050405020304" pitchFamily="18" charset="0"/>
              </a:rPr>
              <a:t>Minard biedt jaarlijks </a:t>
            </a:r>
            <a:r>
              <a:rPr lang="nl-BE" sz="2800" b="1" dirty="0">
                <a:solidFill>
                  <a:srgbClr val="B08600"/>
                </a:solidFill>
                <a:effectLst/>
                <a:latin typeface="Calibri" panose="020F0502020204030204" pitchFamily="34" charset="0"/>
                <a:ea typeface="Calibri" panose="020F0502020204030204" pitchFamily="34" charset="0"/>
                <a:cs typeface="Times New Roman" panose="02020603050405020304" pitchFamily="18" charset="0"/>
              </a:rPr>
              <a:t>stadsdagen</a:t>
            </a:r>
            <a:r>
              <a:rPr lang="nl-BE" sz="2800" dirty="0">
                <a:effectLst/>
                <a:latin typeface="Calibri" panose="020F0502020204030204" pitchFamily="34" charset="0"/>
                <a:ea typeface="Calibri" panose="020F0502020204030204" pitchFamily="34" charset="0"/>
                <a:cs typeface="Times New Roman" panose="02020603050405020304" pitchFamily="18" charset="0"/>
              </a:rPr>
              <a:t> aan voor spelers die anders geen toegang hebben tot de infrastructuur en niet onder de reguliere programmatie vallen.</a:t>
            </a:r>
            <a:endParaRPr lang="en-BE"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BE" dirty="0"/>
          </a:p>
        </p:txBody>
      </p:sp>
    </p:spTree>
    <p:extLst>
      <p:ext uri="{BB962C8B-B14F-4D97-AF65-F5344CB8AC3E}">
        <p14:creationId xmlns:p14="http://schemas.microsoft.com/office/powerpoint/2010/main" val="3578524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9CDAD-73A4-6A53-A093-C8C73E17849F}"/>
              </a:ext>
            </a:extLst>
          </p:cNvPr>
          <p:cNvSpPr>
            <a:spLocks noGrp="1"/>
          </p:cNvSpPr>
          <p:nvPr>
            <p:ph type="title"/>
          </p:nvPr>
        </p:nvSpPr>
        <p:spPr/>
        <p:txBody>
          <a:bodyPr/>
          <a:lstStyle/>
          <a:p>
            <a:r>
              <a:rPr lang="en-BE" dirty="0"/>
              <a:t>Bruikleenovereenkomsten sogent</a:t>
            </a:r>
          </a:p>
        </p:txBody>
      </p:sp>
      <p:sp>
        <p:nvSpPr>
          <p:cNvPr id="3" name="Content Placeholder 2">
            <a:extLst>
              <a:ext uri="{FF2B5EF4-FFF2-40B4-BE49-F238E27FC236}">
                <a16:creationId xmlns:a16="http://schemas.microsoft.com/office/drawing/2014/main" id="{DAE74323-455A-6F51-9A8C-45525BBAA5F8}"/>
              </a:ext>
            </a:extLst>
          </p:cNvPr>
          <p:cNvSpPr>
            <a:spLocks noGrp="1"/>
          </p:cNvSpPr>
          <p:nvPr>
            <p:ph idx="1"/>
          </p:nvPr>
        </p:nvSpPr>
        <p:spPr/>
        <p:txBody>
          <a:bodyPr/>
          <a:lstStyle/>
          <a:p>
            <a:r>
              <a:rPr lang="en-BE" dirty="0"/>
              <a:t>Eigendomstitel van de </a:t>
            </a:r>
            <a:r>
              <a:rPr lang="en-BE" u="sng" dirty="0"/>
              <a:t>schouwburg</a:t>
            </a:r>
            <a:r>
              <a:rPr lang="en-BE" dirty="0"/>
              <a:t> gaat van Stad Gent naar sogent </a:t>
            </a:r>
          </a:p>
          <a:p>
            <a:r>
              <a:rPr lang="en-BE" dirty="0"/>
              <a:t>Eigenaar van </a:t>
            </a:r>
            <a:r>
              <a:rPr lang="en-BE" u="sng" dirty="0"/>
              <a:t>Theater Scala </a:t>
            </a:r>
            <a:r>
              <a:rPr lang="en-BE" dirty="0"/>
              <a:t>is reeds sogent</a:t>
            </a:r>
          </a:p>
          <a:p>
            <a:pPr marL="0" indent="0">
              <a:buNone/>
            </a:pPr>
            <a:endParaRPr lang="en-BE" dirty="0"/>
          </a:p>
          <a:p>
            <a:r>
              <a:rPr lang="en-BE" dirty="0"/>
              <a:t>Start uitbating van </a:t>
            </a:r>
            <a:r>
              <a:rPr lang="en-BE" dirty="0">
                <a:solidFill>
                  <a:srgbClr val="0070C0"/>
                </a:solidFill>
              </a:rPr>
              <a:t>Theater Scala </a:t>
            </a:r>
            <a:r>
              <a:rPr lang="en-BE" dirty="0"/>
              <a:t>op 17 augustus</a:t>
            </a:r>
          </a:p>
          <a:p>
            <a:r>
              <a:rPr lang="en-GB" dirty="0"/>
              <a:t>O</a:t>
            </a:r>
            <a:r>
              <a:rPr lang="en-BE" dirty="0"/>
              <a:t>vereenkomsten in de pijplijn… </a:t>
            </a:r>
          </a:p>
        </p:txBody>
      </p:sp>
      <p:pic>
        <p:nvPicPr>
          <p:cNvPr id="4098" name="Picture 2" descr="Sogent logo's - sogent">
            <a:extLst>
              <a:ext uri="{FF2B5EF4-FFF2-40B4-BE49-F238E27FC236}">
                <a16:creationId xmlns:a16="http://schemas.microsoft.com/office/drawing/2014/main" id="{79D235BA-BB24-B021-DB4E-66E92C44E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400" y="5537915"/>
            <a:ext cx="2886034" cy="95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25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9983BF3-A294-F08B-63C6-ED7CAAD81CDA}"/>
              </a:ext>
            </a:extLst>
          </p:cNvPr>
          <p:cNvSpPr txBox="1"/>
          <p:nvPr/>
        </p:nvSpPr>
        <p:spPr>
          <a:xfrm>
            <a:off x="612648" y="1277471"/>
            <a:ext cx="4361687" cy="4096512"/>
          </a:xfrm>
          <a:prstGeom prst="rect">
            <a:avLst/>
          </a:prstGeom>
        </p:spPr>
        <p:txBody>
          <a:bodyPr vert="horz" lIns="91440" tIns="45720" rIns="91440" bIns="45720" rtlCol="0">
            <a:normAutofit/>
          </a:bodyPr>
          <a:lstStyle/>
          <a:p>
            <a:pPr marL="285750" indent="-228600">
              <a:lnSpc>
                <a:spcPct val="120000"/>
              </a:lnSpc>
              <a:spcAft>
                <a:spcPts val="600"/>
              </a:spcAft>
              <a:buFont typeface="Arial" panose="020B0604020202020204" pitchFamily="34" charset="0"/>
              <a:buChar char="•"/>
            </a:pPr>
            <a:endParaRPr lang="en-US" dirty="0"/>
          </a:p>
          <a:p>
            <a:pPr marL="285750" indent="-228600">
              <a:lnSpc>
                <a:spcPct val="120000"/>
              </a:lnSpc>
              <a:spcAft>
                <a:spcPts val="600"/>
              </a:spcAft>
              <a:buFont typeface="Arial" panose="020B0604020202020204" pitchFamily="34" charset="0"/>
              <a:buChar char="•"/>
            </a:pPr>
            <a:endParaRPr lang="en-US" dirty="0"/>
          </a:p>
          <a:p>
            <a:pPr marL="285750" indent="-228600">
              <a:lnSpc>
                <a:spcPct val="120000"/>
              </a:lnSpc>
              <a:spcAft>
                <a:spcPts val="600"/>
              </a:spcAft>
              <a:buFont typeface="Arial" panose="020B0604020202020204" pitchFamily="34" charset="0"/>
              <a:buChar char="•"/>
            </a:pPr>
            <a:endParaRPr lang="en-US" dirty="0"/>
          </a:p>
        </p:txBody>
      </p:sp>
      <p:pic>
        <p:nvPicPr>
          <p:cNvPr id="4" name="Picture 2" descr="Stad redt Scala van (financiële) dood | Gent | hln.be">
            <a:extLst>
              <a:ext uri="{FF2B5EF4-FFF2-40B4-BE49-F238E27FC236}">
                <a16:creationId xmlns:a16="http://schemas.microsoft.com/office/drawing/2014/main" id="{292B1EF9-ABEB-9E50-B4FF-3E5FCDF47B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94" r="4873"/>
          <a:stretch>
            <a:fillRect/>
          </a:stretch>
        </p:blipFill>
        <p:spPr bwMode="auto">
          <a:xfrm>
            <a:off x="5818632" y="-1"/>
            <a:ext cx="6373368"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005D4A2-1840-29E1-9B25-D43F67B2846D}"/>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Roboto Medium" panose="02000000000000000000" pitchFamily="2" charset="0"/>
                <a:ea typeface="Roboto Medium" panose="02000000000000000000" pitchFamily="2" charset="0"/>
                <a:cs typeface="+mj-cs"/>
              </a:defRPr>
            </a:lvl1pPr>
          </a:lstStyle>
          <a:p>
            <a:endParaRPr lang="en-BE" dirty="0"/>
          </a:p>
        </p:txBody>
      </p:sp>
      <p:sp>
        <p:nvSpPr>
          <p:cNvPr id="8" name="Content Placeholder 2">
            <a:extLst>
              <a:ext uri="{FF2B5EF4-FFF2-40B4-BE49-F238E27FC236}">
                <a16:creationId xmlns:a16="http://schemas.microsoft.com/office/drawing/2014/main" id="{99B6FECD-3CB1-92E1-AD8E-B8703A7A3B2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dirty="0"/>
              <a:t>Planning</a:t>
            </a:r>
          </a:p>
          <a:p>
            <a:r>
              <a:rPr lang="en-BE" dirty="0"/>
              <a:t>Personeel</a:t>
            </a:r>
          </a:p>
          <a:p>
            <a:r>
              <a:rPr lang="en-BE" dirty="0"/>
              <a:t>Partners en kalender</a:t>
            </a:r>
          </a:p>
          <a:p>
            <a:r>
              <a:rPr lang="en-BE" dirty="0"/>
              <a:t>Prijsmodel</a:t>
            </a:r>
          </a:p>
          <a:p>
            <a:r>
              <a:rPr lang="en-BE" dirty="0"/>
              <a:t>Ticketing</a:t>
            </a:r>
          </a:p>
          <a:p>
            <a:r>
              <a:rPr lang="en-BE" dirty="0"/>
              <a:t>Communicatie</a:t>
            </a:r>
          </a:p>
        </p:txBody>
      </p:sp>
      <p:sp>
        <p:nvSpPr>
          <p:cNvPr id="2" name="Title 1">
            <a:extLst>
              <a:ext uri="{FF2B5EF4-FFF2-40B4-BE49-F238E27FC236}">
                <a16:creationId xmlns:a16="http://schemas.microsoft.com/office/drawing/2014/main" id="{07B8D22E-0C65-5D70-1BF8-687ED58DE18E}"/>
              </a:ext>
            </a:extLst>
          </p:cNvPr>
          <p:cNvSpPr>
            <a:spLocks noGrp="1"/>
          </p:cNvSpPr>
          <p:nvPr>
            <p:ph type="title"/>
          </p:nvPr>
        </p:nvSpPr>
        <p:spPr>
          <a:xfrm>
            <a:off x="838200" y="365125"/>
            <a:ext cx="10515600" cy="1325563"/>
          </a:xfrm>
        </p:spPr>
        <p:txBody>
          <a:bodyPr/>
          <a:lstStyle/>
          <a:p>
            <a:r>
              <a:rPr lang="en-BE" dirty="0"/>
              <a:t>Stand van zaken</a:t>
            </a:r>
          </a:p>
        </p:txBody>
      </p:sp>
    </p:spTree>
    <p:extLst>
      <p:ext uri="{BB962C8B-B14F-4D97-AF65-F5344CB8AC3E}">
        <p14:creationId xmlns:p14="http://schemas.microsoft.com/office/powerpoint/2010/main" val="2923363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376F6-C370-4B79-7D32-AB53ADF4D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5A5D6A-3A1C-A7C6-F127-9168A89C50BD}"/>
              </a:ext>
            </a:extLst>
          </p:cNvPr>
          <p:cNvSpPr>
            <a:spLocks noGrp="1"/>
          </p:cNvSpPr>
          <p:nvPr>
            <p:ph type="title"/>
          </p:nvPr>
        </p:nvSpPr>
        <p:spPr>
          <a:xfrm>
            <a:off x="841248" y="510047"/>
            <a:ext cx="5254752" cy="1009660"/>
          </a:xfrm>
        </p:spPr>
        <p:txBody>
          <a:bodyPr>
            <a:normAutofit/>
          </a:bodyPr>
          <a:lstStyle/>
          <a:p>
            <a:r>
              <a:rPr lang="en-BE" dirty="0"/>
              <a:t>PLANNING</a:t>
            </a:r>
          </a:p>
        </p:txBody>
      </p:sp>
      <p:sp>
        <p:nvSpPr>
          <p:cNvPr id="3" name="Content Placeholder 2">
            <a:extLst>
              <a:ext uri="{FF2B5EF4-FFF2-40B4-BE49-F238E27FC236}">
                <a16:creationId xmlns:a16="http://schemas.microsoft.com/office/drawing/2014/main" id="{29AD36BA-7AFB-9DFA-5296-22E212E3C6CD}"/>
              </a:ext>
            </a:extLst>
          </p:cNvPr>
          <p:cNvSpPr>
            <a:spLocks noGrp="1"/>
          </p:cNvSpPr>
          <p:nvPr>
            <p:ph idx="1"/>
          </p:nvPr>
        </p:nvSpPr>
        <p:spPr>
          <a:xfrm>
            <a:off x="768182" y="1790164"/>
            <a:ext cx="9173492" cy="4557789"/>
          </a:xfrm>
        </p:spPr>
        <p:txBody>
          <a:bodyPr anchor="t">
            <a:normAutofit/>
          </a:bodyPr>
          <a:lstStyle/>
          <a:p>
            <a:pPr marL="0" indent="0">
              <a:buNone/>
            </a:pPr>
            <a:r>
              <a:rPr lang="en-BE" sz="2400" b="1" dirty="0"/>
              <a:t>AUG – OKT 26</a:t>
            </a:r>
            <a:r>
              <a:rPr lang="en-BE" sz="2400" dirty="0"/>
              <a:t>: opfrissingswerken</a:t>
            </a:r>
          </a:p>
          <a:p>
            <a:pPr marL="0" indent="0">
              <a:buNone/>
            </a:pPr>
            <a:r>
              <a:rPr lang="en-BE" sz="2400" b="1" dirty="0"/>
              <a:t>NOV 26</a:t>
            </a:r>
            <a:r>
              <a:rPr lang="en-BE" sz="2400" dirty="0"/>
              <a:t>: testevents (optreden, theater, </a:t>
            </a:r>
          </a:p>
          <a:p>
            <a:pPr marL="0" indent="0">
              <a:buNone/>
            </a:pPr>
            <a:r>
              <a:rPr lang="en-BE" sz="2400" dirty="0"/>
              <a:t>lezing,…)</a:t>
            </a:r>
          </a:p>
          <a:p>
            <a:pPr marL="0" indent="0">
              <a:buNone/>
            </a:pPr>
            <a:r>
              <a:rPr lang="en-BE" sz="2400" b="1" dirty="0"/>
              <a:t>DEC 26</a:t>
            </a:r>
            <a:r>
              <a:rPr lang="en-BE" sz="2400" dirty="0"/>
              <a:t>: verder inrichten</a:t>
            </a:r>
          </a:p>
          <a:p>
            <a:pPr marL="0" indent="0">
              <a:buNone/>
            </a:pPr>
            <a:r>
              <a:rPr lang="en-BE" sz="2400" b="1" dirty="0"/>
              <a:t>JAN 27</a:t>
            </a:r>
            <a:r>
              <a:rPr lang="en-BE" sz="2400" dirty="0"/>
              <a:t>: start programmatie</a:t>
            </a:r>
          </a:p>
          <a:p>
            <a:pPr marL="0" indent="0">
              <a:buNone/>
            </a:pPr>
            <a:endParaRPr lang="en-BE" sz="2400" dirty="0"/>
          </a:p>
          <a:p>
            <a:pPr marL="0" indent="0">
              <a:buNone/>
            </a:pPr>
            <a:r>
              <a:rPr lang="en-BE" sz="2400" b="1" dirty="0"/>
              <a:t>AUG 27 – DEC 27</a:t>
            </a:r>
            <a:r>
              <a:rPr lang="en-BE" sz="2400" dirty="0"/>
              <a:t>: renovatie schouwburg</a:t>
            </a:r>
          </a:p>
          <a:p>
            <a:pPr>
              <a:buFont typeface="Wingdings" pitchFamily="2" charset="2"/>
              <a:buChar char="è"/>
            </a:pPr>
            <a:r>
              <a:rPr lang="en-BE" sz="2400" dirty="0">
                <a:sym typeface="Wingdings" pitchFamily="2" charset="2"/>
              </a:rPr>
              <a:t>Cie van de Leute ook naar Scala</a:t>
            </a:r>
          </a:p>
          <a:p>
            <a:pPr marL="0" indent="0">
              <a:buNone/>
            </a:pPr>
            <a:endParaRPr lang="en-BE" sz="1800" dirty="0"/>
          </a:p>
        </p:txBody>
      </p:sp>
      <p:pic>
        <p:nvPicPr>
          <p:cNvPr id="8" name="Graphic 7" descr="Monthly calendar with solid fill">
            <a:extLst>
              <a:ext uri="{FF2B5EF4-FFF2-40B4-BE49-F238E27FC236}">
                <a16:creationId xmlns:a16="http://schemas.microsoft.com/office/drawing/2014/main" id="{0C3FE3DC-BC0A-7406-4635-9294FC55C35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1248" y="5224528"/>
            <a:ext cx="1393065" cy="1393065"/>
          </a:xfrm>
          <a:prstGeom prst="rect">
            <a:avLst/>
          </a:prstGeom>
        </p:spPr>
      </p:pic>
      <p:pic>
        <p:nvPicPr>
          <p:cNvPr id="9" name="Picture 8" descr="A person standing in a row of red seats&#10;&#10;AI-generated content may be incorrect.">
            <a:extLst>
              <a:ext uri="{FF2B5EF4-FFF2-40B4-BE49-F238E27FC236}">
                <a16:creationId xmlns:a16="http://schemas.microsoft.com/office/drawing/2014/main" id="{CD3A696C-7CEF-0159-026D-C835CAC37CA9}"/>
              </a:ext>
            </a:extLst>
          </p:cNvPr>
          <p:cNvPicPr>
            <a:picLocks noChangeAspect="1"/>
          </p:cNvPicPr>
          <p:nvPr/>
        </p:nvPicPr>
        <p:blipFill>
          <a:blip r:embed="rId4"/>
          <a:stretch>
            <a:fillRect/>
          </a:stretch>
        </p:blipFill>
        <p:spPr>
          <a:xfrm rot="5400000">
            <a:off x="5918378" y="1424722"/>
            <a:ext cx="5138673" cy="3854005"/>
          </a:xfrm>
          <a:prstGeom prst="rect">
            <a:avLst/>
          </a:prstGeom>
        </p:spPr>
      </p:pic>
    </p:spTree>
    <p:extLst>
      <p:ext uri="{BB962C8B-B14F-4D97-AF65-F5344CB8AC3E}">
        <p14:creationId xmlns:p14="http://schemas.microsoft.com/office/powerpoint/2010/main" val="3090930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9657D-D19A-E708-4940-5C9E9C57AE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DD50D-E2D9-7321-0D3C-C2FDC8EAC784}"/>
              </a:ext>
            </a:extLst>
          </p:cNvPr>
          <p:cNvSpPr>
            <a:spLocks noGrp="1"/>
          </p:cNvSpPr>
          <p:nvPr>
            <p:ph type="title"/>
          </p:nvPr>
        </p:nvSpPr>
        <p:spPr>
          <a:xfrm>
            <a:off x="841248" y="510047"/>
            <a:ext cx="3300984" cy="1645920"/>
          </a:xfrm>
        </p:spPr>
        <p:txBody>
          <a:bodyPr>
            <a:normAutofit/>
          </a:bodyPr>
          <a:lstStyle/>
          <a:p>
            <a:r>
              <a:rPr lang="en-BE" dirty="0"/>
              <a:t>PERSONEEL</a:t>
            </a:r>
          </a:p>
        </p:txBody>
      </p:sp>
      <p:sp>
        <p:nvSpPr>
          <p:cNvPr id="3" name="Content Placeholder 2">
            <a:extLst>
              <a:ext uri="{FF2B5EF4-FFF2-40B4-BE49-F238E27FC236}">
                <a16:creationId xmlns:a16="http://schemas.microsoft.com/office/drawing/2014/main" id="{94A7B0AA-2A96-CABC-81FE-D6097849281B}"/>
              </a:ext>
            </a:extLst>
          </p:cNvPr>
          <p:cNvSpPr>
            <a:spLocks noGrp="1"/>
          </p:cNvSpPr>
          <p:nvPr>
            <p:ph idx="1"/>
          </p:nvPr>
        </p:nvSpPr>
        <p:spPr>
          <a:xfrm>
            <a:off x="4581144" y="510047"/>
            <a:ext cx="6858000" cy="1645920"/>
          </a:xfrm>
        </p:spPr>
        <p:txBody>
          <a:bodyPr anchor="ctr">
            <a:normAutofit fontScale="92500" lnSpcReduction="10000"/>
          </a:bodyPr>
          <a:lstStyle/>
          <a:p>
            <a:pPr marL="0" indent="0">
              <a:buNone/>
            </a:pPr>
            <a:r>
              <a:rPr lang="en-BE" sz="1800" dirty="0"/>
              <a:t>Team Scala = Jan Devriese (chef techniek)</a:t>
            </a:r>
          </a:p>
          <a:p>
            <a:pPr marL="0" indent="0">
              <a:buNone/>
            </a:pPr>
            <a:r>
              <a:rPr lang="en-BE" sz="1800" dirty="0"/>
              <a:t>Natan Rosseel (zaalverantwoordelijke)</a:t>
            </a:r>
          </a:p>
          <a:p>
            <a:pPr marL="0" indent="0">
              <a:buNone/>
            </a:pPr>
            <a:r>
              <a:rPr lang="en-BE" sz="1800" dirty="0"/>
              <a:t>Sam Neirynck (gebouwbeheerder)</a:t>
            </a:r>
          </a:p>
          <a:p>
            <a:pPr marL="0" indent="0">
              <a:buNone/>
            </a:pPr>
            <a:r>
              <a:rPr lang="en-BE" sz="1800" dirty="0"/>
              <a:t>+ freelance technici, poetsman en zaalpersoneel (ploeg minard)</a:t>
            </a:r>
          </a:p>
          <a:p>
            <a:pPr marL="0" indent="0">
              <a:buNone/>
            </a:pPr>
            <a:r>
              <a:rPr lang="en-BE" sz="1800" b="1" dirty="0"/>
              <a:t>Vrijwilligers? </a:t>
            </a:r>
          </a:p>
        </p:txBody>
      </p:sp>
      <p:pic>
        <p:nvPicPr>
          <p:cNvPr id="6" name="Picture 5" descr="A person holding a speaker&#10;&#10;AI-generated content may be incorrect.">
            <a:extLst>
              <a:ext uri="{FF2B5EF4-FFF2-40B4-BE49-F238E27FC236}">
                <a16:creationId xmlns:a16="http://schemas.microsoft.com/office/drawing/2014/main" id="{F5189142-15E4-C29A-F74D-B825D846C38B}"/>
              </a:ext>
            </a:extLst>
          </p:cNvPr>
          <p:cNvPicPr>
            <a:picLocks noChangeAspect="1"/>
          </p:cNvPicPr>
          <p:nvPr/>
        </p:nvPicPr>
        <p:blipFill>
          <a:blip r:embed="rId3"/>
          <a:stretch>
            <a:fillRect/>
          </a:stretch>
        </p:blipFill>
        <p:spPr>
          <a:xfrm>
            <a:off x="957971" y="2606462"/>
            <a:ext cx="2784073" cy="3639312"/>
          </a:xfrm>
          <a:prstGeom prst="rect">
            <a:avLst/>
          </a:prstGeom>
        </p:spPr>
      </p:pic>
      <p:pic>
        <p:nvPicPr>
          <p:cNvPr id="5" name="Picture 4" descr="A person smiling for the camera&#10;&#10;AI-generated content may be incorrect.">
            <a:extLst>
              <a:ext uri="{FF2B5EF4-FFF2-40B4-BE49-F238E27FC236}">
                <a16:creationId xmlns:a16="http://schemas.microsoft.com/office/drawing/2014/main" id="{2D96F6D6-B277-FC23-13F9-6A0E8984CD52}"/>
              </a:ext>
            </a:extLst>
          </p:cNvPr>
          <p:cNvPicPr>
            <a:picLocks noChangeAspect="1"/>
          </p:cNvPicPr>
          <p:nvPr/>
        </p:nvPicPr>
        <p:blipFill>
          <a:blip r:embed="rId4"/>
          <a:stretch>
            <a:fillRect/>
          </a:stretch>
        </p:blipFill>
        <p:spPr>
          <a:xfrm>
            <a:off x="4684098" y="2606462"/>
            <a:ext cx="2911449" cy="3639312"/>
          </a:xfrm>
          <a:prstGeom prst="rect">
            <a:avLst/>
          </a:prstGeom>
        </p:spPr>
      </p:pic>
      <p:pic>
        <p:nvPicPr>
          <p:cNvPr id="7" name="Picture 6" descr="A person in a black shirt&#10;&#10;AI-generated content may be incorrect.">
            <a:extLst>
              <a:ext uri="{FF2B5EF4-FFF2-40B4-BE49-F238E27FC236}">
                <a16:creationId xmlns:a16="http://schemas.microsoft.com/office/drawing/2014/main" id="{65A92D57-A21B-B640-5A54-75AEFF60A1ED}"/>
              </a:ext>
            </a:extLst>
          </p:cNvPr>
          <p:cNvPicPr>
            <a:picLocks noChangeAspect="1"/>
          </p:cNvPicPr>
          <p:nvPr/>
        </p:nvPicPr>
        <p:blipFill>
          <a:blip r:embed="rId5"/>
          <a:stretch>
            <a:fillRect/>
          </a:stretch>
        </p:blipFill>
        <p:spPr>
          <a:xfrm>
            <a:off x="8396579" y="2606462"/>
            <a:ext cx="3066119" cy="3639312"/>
          </a:xfrm>
          <a:prstGeom prst="rect">
            <a:avLst/>
          </a:prstGeom>
        </p:spPr>
      </p:pic>
    </p:spTree>
    <p:extLst>
      <p:ext uri="{BB962C8B-B14F-4D97-AF65-F5344CB8AC3E}">
        <p14:creationId xmlns:p14="http://schemas.microsoft.com/office/powerpoint/2010/main" val="2318390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BD860AA-914A-A321-DC41-AD7D2A6AE7F2}"/>
              </a:ext>
            </a:extLst>
          </p:cNvPr>
          <p:cNvPicPr>
            <a:picLocks noGrp="1" noChangeAspect="1"/>
          </p:cNvPicPr>
          <p:nvPr>
            <p:ph idx="1"/>
          </p:nvPr>
        </p:nvPicPr>
        <p:blipFill>
          <a:blip r:embed="rId2"/>
          <a:srcRect r="12890" b="1"/>
          <a:stretch>
            <a:fill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E224BA-C83C-ED40-49F3-05D91CF6636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mj-lt"/>
                <a:ea typeface="+mj-ea"/>
              </a:rPr>
              <a:t>De equipe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781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1244-4BCE-B9DF-D3E0-EE16F5D73CD6}"/>
              </a:ext>
            </a:extLst>
          </p:cNvPr>
          <p:cNvSpPr>
            <a:spLocks noGrp="1"/>
          </p:cNvSpPr>
          <p:nvPr>
            <p:ph type="title"/>
          </p:nvPr>
        </p:nvSpPr>
        <p:spPr/>
        <p:txBody>
          <a:bodyPr/>
          <a:lstStyle/>
          <a:p>
            <a:r>
              <a:rPr lang="en-BE" dirty="0"/>
              <a:t>PARTNERS 					KALENDER</a:t>
            </a:r>
          </a:p>
        </p:txBody>
      </p:sp>
      <p:pic>
        <p:nvPicPr>
          <p:cNvPr id="9" name="Content Placeholder 8">
            <a:extLst>
              <a:ext uri="{FF2B5EF4-FFF2-40B4-BE49-F238E27FC236}">
                <a16:creationId xmlns:a16="http://schemas.microsoft.com/office/drawing/2014/main" id="{A67BA6CC-5FBB-40AB-1610-3EC3CB78950F}"/>
              </a:ext>
            </a:extLst>
          </p:cNvPr>
          <p:cNvPicPr>
            <a:picLocks noGrp="1" noChangeAspect="1"/>
          </p:cNvPicPr>
          <p:nvPr>
            <p:ph idx="1"/>
          </p:nvPr>
        </p:nvPicPr>
        <p:blipFill>
          <a:blip r:embed="rId2"/>
          <a:stretch>
            <a:fillRect/>
          </a:stretch>
        </p:blipFill>
        <p:spPr>
          <a:xfrm>
            <a:off x="239953" y="1425575"/>
            <a:ext cx="4421541" cy="5067300"/>
          </a:xfrm>
          <a:prstGeom prst="rect">
            <a:avLst/>
          </a:prstGeom>
        </p:spPr>
      </p:pic>
      <p:pic>
        <p:nvPicPr>
          <p:cNvPr id="10" name="Picture 9">
            <a:extLst>
              <a:ext uri="{FF2B5EF4-FFF2-40B4-BE49-F238E27FC236}">
                <a16:creationId xmlns:a16="http://schemas.microsoft.com/office/drawing/2014/main" id="{F533D947-A9D4-EFE4-15FF-E0BFB747CA51}"/>
              </a:ext>
            </a:extLst>
          </p:cNvPr>
          <p:cNvPicPr>
            <a:picLocks noChangeAspect="1"/>
          </p:cNvPicPr>
          <p:nvPr/>
        </p:nvPicPr>
        <p:blipFill>
          <a:blip r:embed="rId3"/>
          <a:stretch>
            <a:fillRect/>
          </a:stretch>
        </p:blipFill>
        <p:spPr>
          <a:xfrm>
            <a:off x="4110925" y="213440"/>
            <a:ext cx="4018342" cy="4487148"/>
          </a:xfrm>
          <a:prstGeom prst="rect">
            <a:avLst/>
          </a:prstGeom>
        </p:spPr>
      </p:pic>
      <p:pic>
        <p:nvPicPr>
          <p:cNvPr id="11" name="Picture 10">
            <a:extLst>
              <a:ext uri="{FF2B5EF4-FFF2-40B4-BE49-F238E27FC236}">
                <a16:creationId xmlns:a16="http://schemas.microsoft.com/office/drawing/2014/main" id="{026C697C-C056-84DE-D246-18C73BEC8F03}"/>
              </a:ext>
            </a:extLst>
          </p:cNvPr>
          <p:cNvPicPr>
            <a:picLocks noChangeAspect="1"/>
          </p:cNvPicPr>
          <p:nvPr/>
        </p:nvPicPr>
        <p:blipFill>
          <a:blip r:embed="rId4"/>
          <a:stretch>
            <a:fillRect/>
          </a:stretch>
        </p:blipFill>
        <p:spPr>
          <a:xfrm>
            <a:off x="6229350" y="3469268"/>
            <a:ext cx="4235971" cy="3023607"/>
          </a:xfrm>
          <a:prstGeom prst="rect">
            <a:avLst/>
          </a:prstGeom>
        </p:spPr>
      </p:pic>
    </p:spTree>
    <p:extLst>
      <p:ext uri="{BB962C8B-B14F-4D97-AF65-F5344CB8AC3E}">
        <p14:creationId xmlns:p14="http://schemas.microsoft.com/office/powerpoint/2010/main" val="248025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8F3EA-5BF4-3912-7C3D-A5D36A66A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99DB46-C8FE-8D1D-4FD2-9A49019EC86E}"/>
              </a:ext>
            </a:extLst>
          </p:cNvPr>
          <p:cNvSpPr>
            <a:spLocks noGrp="1"/>
          </p:cNvSpPr>
          <p:nvPr>
            <p:ph type="title"/>
          </p:nvPr>
        </p:nvSpPr>
        <p:spPr/>
        <p:txBody>
          <a:bodyPr/>
          <a:lstStyle/>
          <a:p>
            <a:r>
              <a:rPr lang="en-BE" dirty="0"/>
              <a:t>TRANSPARANT PRIJSMODEL</a:t>
            </a:r>
          </a:p>
        </p:txBody>
      </p:sp>
      <p:sp>
        <p:nvSpPr>
          <p:cNvPr id="3" name="Content Placeholder 2">
            <a:extLst>
              <a:ext uri="{FF2B5EF4-FFF2-40B4-BE49-F238E27FC236}">
                <a16:creationId xmlns:a16="http://schemas.microsoft.com/office/drawing/2014/main" id="{1953633E-B7E5-45E3-8795-1ADAE11220E0}"/>
              </a:ext>
            </a:extLst>
          </p:cNvPr>
          <p:cNvSpPr>
            <a:spLocks noGrp="1"/>
          </p:cNvSpPr>
          <p:nvPr>
            <p:ph idx="1"/>
          </p:nvPr>
        </p:nvSpPr>
        <p:spPr>
          <a:xfrm>
            <a:off x="838200" y="1825625"/>
            <a:ext cx="10276268" cy="4351338"/>
          </a:xfrm>
        </p:spPr>
        <p:txBody>
          <a:bodyPr>
            <a:normAutofit fontScale="92500"/>
          </a:bodyPr>
          <a:lstStyle/>
          <a:p>
            <a:pPr marL="342900" lvl="0" indent="-342900">
              <a:lnSpc>
                <a:spcPct val="115000"/>
              </a:lnSpc>
              <a:buFont typeface="Calibri Light" panose="020F0302020204030204" pitchFamily="34" charset="0"/>
              <a:buChar char="-"/>
            </a:pPr>
            <a:r>
              <a:rPr lang="en-BE" sz="31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360 EUR stadsdagtarief (net als in Minard - 25) - partnertarief</a:t>
            </a:r>
            <a:endParaRPr lang="en-BE" sz="3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Light" panose="020F0302020204030204" pitchFamily="34" charset="0"/>
              <a:buChar char="-"/>
            </a:pPr>
            <a:r>
              <a:rPr lang="en-BE" sz="31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500 EUR voor alle andere verhuur (net als in Minard)</a:t>
            </a:r>
            <a:endParaRPr lang="en-BE" sz="31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nl-NL" u="sng" dirty="0"/>
              <a:t>Inbegrepen in dat pakket zijn</a:t>
            </a:r>
            <a:r>
              <a:rPr lang="nl-NL" dirty="0"/>
              <a:t>:</a:t>
            </a:r>
          </a:p>
          <a:p>
            <a:pPr lvl="2" fontAlgn="ctr"/>
            <a:r>
              <a:rPr lang="nl-NL" dirty="0"/>
              <a:t>Gebruik van de zaal (</a:t>
            </a:r>
            <a:r>
              <a:rPr lang="nl-NL" dirty="0" err="1"/>
              <a:t>incl</a:t>
            </a:r>
            <a:r>
              <a:rPr lang="nl-NL" dirty="0"/>
              <a:t> inkom, bar en alle faciliteiten).</a:t>
            </a:r>
          </a:p>
          <a:p>
            <a:pPr lvl="2" fontAlgn="ctr"/>
            <a:r>
              <a:rPr lang="nl-NL" dirty="0"/>
              <a:t>Gebruik van licht- en klankmateriaal dat deel uitmaakt van de vaste installatie. </a:t>
            </a:r>
          </a:p>
          <a:p>
            <a:pPr lvl="2" fontAlgn="ctr"/>
            <a:r>
              <a:rPr lang="nl-NL" dirty="0" err="1"/>
              <a:t>Ontzorging</a:t>
            </a:r>
            <a:r>
              <a:rPr lang="nl-NL" dirty="0"/>
              <a:t> in het </a:t>
            </a:r>
            <a:r>
              <a:rPr lang="nl-NL" dirty="0" err="1"/>
              <a:t>bijhuren</a:t>
            </a:r>
            <a:r>
              <a:rPr lang="nl-NL" dirty="0"/>
              <a:t> van extra materiaal. </a:t>
            </a:r>
          </a:p>
          <a:p>
            <a:pPr lvl="2" fontAlgn="ctr"/>
            <a:r>
              <a:rPr lang="nl-NL" dirty="0"/>
              <a:t>Technische ondersteuning (max. 2 techniekers voor een max. van 8u) – overuren worden aangerekend. </a:t>
            </a:r>
          </a:p>
          <a:p>
            <a:pPr lvl="2" fontAlgn="ctr"/>
            <a:r>
              <a:rPr lang="nl-NL" dirty="0"/>
              <a:t>Onthaal en toezicht in functie van de publieksveiligheid </a:t>
            </a:r>
            <a:r>
              <a:rPr lang="nl-NL" dirty="0" err="1"/>
              <a:t>incl</a:t>
            </a:r>
            <a:r>
              <a:rPr lang="nl-NL" dirty="0"/>
              <a:t> barservice</a:t>
            </a:r>
          </a:p>
          <a:p>
            <a:pPr lvl="2" fontAlgn="ctr"/>
            <a:r>
              <a:rPr lang="nl-NL" dirty="0"/>
              <a:t>Schoonmaak- en energiekosten</a:t>
            </a:r>
          </a:p>
          <a:p>
            <a:pPr lvl="2" fontAlgn="ctr"/>
            <a:r>
              <a:rPr lang="nl-NL" dirty="0"/>
              <a:t>Brandverzekering </a:t>
            </a:r>
            <a:r>
              <a:rPr lang="nl-NL" dirty="0" err="1"/>
              <a:t>etc</a:t>
            </a:r>
            <a:r>
              <a:rPr lang="nl-NL" dirty="0"/>
              <a:t>… </a:t>
            </a:r>
          </a:p>
          <a:p>
            <a:pPr marL="342900" lvl="0" indent="-342900">
              <a:lnSpc>
                <a:spcPct val="115000"/>
              </a:lnSpc>
              <a:spcAft>
                <a:spcPts val="1000"/>
              </a:spcAft>
              <a:buFont typeface="Calibri Light" panose="020F0302020204030204" pitchFamily="34" charset="0"/>
              <a:buChar char="-"/>
            </a:pPr>
            <a:endParaRPr lang="en-BE"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BE" dirty="0"/>
          </a:p>
        </p:txBody>
      </p:sp>
      <p:pic>
        <p:nvPicPr>
          <p:cNvPr id="4" name="Graphic 3" descr="Piggy Bank with solid fill">
            <a:extLst>
              <a:ext uri="{FF2B5EF4-FFF2-40B4-BE49-F238E27FC236}">
                <a16:creationId xmlns:a16="http://schemas.microsoft.com/office/drawing/2014/main" id="{DBBB50AC-4F4F-015D-323D-357265B5A6E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754342" y="4733373"/>
            <a:ext cx="1880754" cy="1880754"/>
          </a:xfrm>
          <a:prstGeom prst="rect">
            <a:avLst/>
          </a:prstGeom>
        </p:spPr>
      </p:pic>
    </p:spTree>
    <p:extLst>
      <p:ext uri="{BB962C8B-B14F-4D97-AF65-F5344CB8AC3E}">
        <p14:creationId xmlns:p14="http://schemas.microsoft.com/office/powerpoint/2010/main" val="3033399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93AB-9391-E5CC-0A51-BF12373E01AF}"/>
              </a:ext>
            </a:extLst>
          </p:cNvPr>
          <p:cNvSpPr>
            <a:spLocks noGrp="1"/>
          </p:cNvSpPr>
          <p:nvPr>
            <p:ph type="title"/>
          </p:nvPr>
        </p:nvSpPr>
        <p:spPr/>
        <p:txBody>
          <a:bodyPr/>
          <a:lstStyle/>
          <a:p>
            <a:r>
              <a:rPr lang="en-BE" dirty="0"/>
              <a:t>TICKETING</a:t>
            </a:r>
          </a:p>
        </p:txBody>
      </p:sp>
      <p:pic>
        <p:nvPicPr>
          <p:cNvPr id="14" name="Picture 13" descr="A screenshot of a computer&#10;&#10;AI-generated content may be incorrect.">
            <a:extLst>
              <a:ext uri="{FF2B5EF4-FFF2-40B4-BE49-F238E27FC236}">
                <a16:creationId xmlns:a16="http://schemas.microsoft.com/office/drawing/2014/main" id="{CA103E4E-D6EF-A0B6-3DEB-086B2711CA32}"/>
              </a:ext>
            </a:extLst>
          </p:cNvPr>
          <p:cNvPicPr>
            <a:picLocks noChangeAspect="1"/>
          </p:cNvPicPr>
          <p:nvPr/>
        </p:nvPicPr>
        <p:blipFill>
          <a:blip r:embed="rId3"/>
          <a:srcRect l="18383" t="10375" r="42033"/>
          <a:stretch/>
        </p:blipFill>
        <p:spPr>
          <a:xfrm>
            <a:off x="6542469" y="365124"/>
            <a:ext cx="4689890" cy="5516529"/>
          </a:xfrm>
          <a:prstGeom prst="rect">
            <a:avLst/>
          </a:prstGeom>
        </p:spPr>
      </p:pic>
      <p:sp>
        <p:nvSpPr>
          <p:cNvPr id="21" name="Content Placeholder 2">
            <a:extLst>
              <a:ext uri="{FF2B5EF4-FFF2-40B4-BE49-F238E27FC236}">
                <a16:creationId xmlns:a16="http://schemas.microsoft.com/office/drawing/2014/main" id="{2C35E521-2880-4527-B01D-085A0050DEA8}"/>
              </a:ext>
            </a:extLst>
          </p:cNvPr>
          <p:cNvSpPr>
            <a:spLocks noGrp="1"/>
          </p:cNvSpPr>
          <p:nvPr>
            <p:ph idx="1"/>
          </p:nvPr>
        </p:nvSpPr>
        <p:spPr>
          <a:xfrm>
            <a:off x="838199" y="1825624"/>
            <a:ext cx="5807300" cy="4278961"/>
          </a:xfrm>
        </p:spPr>
        <p:txBody>
          <a:bodyPr>
            <a:normAutofit/>
          </a:bodyPr>
          <a:lstStyle/>
          <a:p>
            <a:r>
              <a:rPr lang="en-GB" sz="2400" dirty="0"/>
              <a:t>P</a:t>
            </a:r>
            <a:r>
              <a:rPr lang="en-BE" sz="2400" dirty="0"/>
              <a:t>artner TICKETMATIC</a:t>
            </a:r>
          </a:p>
          <a:p>
            <a:r>
              <a:rPr lang="en-BE" sz="2400" dirty="0"/>
              <a:t>Nieuw zaalplan </a:t>
            </a:r>
            <a:r>
              <a:rPr lang="en-BE" sz="2400" dirty="0">
                <a:sym typeface="Wingdings" pitchFamily="2" charset="2"/>
              </a:rPr>
              <a:t></a:t>
            </a:r>
          </a:p>
          <a:p>
            <a:pPr marL="0" indent="0">
              <a:buNone/>
            </a:pPr>
            <a:endParaRPr lang="en-BE" sz="2400" dirty="0"/>
          </a:p>
          <a:p>
            <a:r>
              <a:rPr lang="en-BE" sz="2400" dirty="0"/>
              <a:t>2,5 EUR ticketfee</a:t>
            </a:r>
          </a:p>
          <a:p>
            <a:pPr lvl="1"/>
            <a:r>
              <a:rPr lang="en-BE" sz="2000" dirty="0"/>
              <a:t>Communicatiepakket (nieuwsbrief, website, facebook, instagram,…)</a:t>
            </a:r>
          </a:p>
          <a:p>
            <a:pPr lvl="1"/>
            <a:r>
              <a:rPr lang="en-BE" sz="2000" dirty="0"/>
              <a:t>Fysieke balie</a:t>
            </a:r>
          </a:p>
          <a:p>
            <a:pPr lvl="1"/>
            <a:r>
              <a:rPr lang="en-BE" sz="2000" dirty="0"/>
              <a:t>Bediening avondkassa</a:t>
            </a:r>
          </a:p>
          <a:p>
            <a:pPr lvl="1"/>
            <a:endParaRPr lang="en-BE" sz="2000" dirty="0"/>
          </a:p>
        </p:txBody>
      </p:sp>
    </p:spTree>
    <p:extLst>
      <p:ext uri="{BB962C8B-B14F-4D97-AF65-F5344CB8AC3E}">
        <p14:creationId xmlns:p14="http://schemas.microsoft.com/office/powerpoint/2010/main" val="1885491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BF7C0-124F-3DC6-7894-C4152F0BAF5E}"/>
              </a:ext>
            </a:extLst>
          </p:cNvPr>
          <p:cNvSpPr>
            <a:spLocks noGrp="1"/>
          </p:cNvSpPr>
          <p:nvPr>
            <p:ph type="title"/>
          </p:nvPr>
        </p:nvSpPr>
        <p:spPr>
          <a:xfrm>
            <a:off x="838200" y="365125"/>
            <a:ext cx="10515600" cy="1306443"/>
          </a:xfrm>
        </p:spPr>
        <p:txBody>
          <a:bodyPr>
            <a:normAutofit/>
          </a:bodyPr>
          <a:lstStyle/>
          <a:p>
            <a:r>
              <a:rPr lang="en-BE" dirty="0">
                <a:solidFill>
                  <a:srgbClr val="B08600"/>
                </a:solidFill>
              </a:rPr>
              <a:t>Agenda</a:t>
            </a:r>
            <a:endParaRPr lang="en-BE" sz="4000" dirty="0">
              <a:solidFill>
                <a:srgbClr val="B08600"/>
              </a:solidFill>
            </a:endParaRPr>
          </a:p>
        </p:txBody>
      </p:sp>
      <p:sp>
        <p:nvSpPr>
          <p:cNvPr id="3" name="Content Placeholder 2">
            <a:extLst>
              <a:ext uri="{FF2B5EF4-FFF2-40B4-BE49-F238E27FC236}">
                <a16:creationId xmlns:a16="http://schemas.microsoft.com/office/drawing/2014/main" id="{2278D628-B305-B1F3-9524-454E1830FAEF}"/>
              </a:ext>
            </a:extLst>
          </p:cNvPr>
          <p:cNvSpPr>
            <a:spLocks noGrp="1"/>
          </p:cNvSpPr>
          <p:nvPr>
            <p:ph idx="1"/>
          </p:nvPr>
        </p:nvSpPr>
        <p:spPr>
          <a:xfrm>
            <a:off x="838200" y="1497725"/>
            <a:ext cx="6219825" cy="4874500"/>
          </a:xfrm>
        </p:spPr>
        <p:txBody>
          <a:bodyPr>
            <a:normAutofit/>
          </a:bodyPr>
          <a:lstStyle/>
          <a:p>
            <a:pPr marL="0" lvl="0" indent="0">
              <a:lnSpc>
                <a:spcPct val="120000"/>
              </a:lnSpc>
              <a:spcBef>
                <a:spcPts val="0"/>
              </a:spcBef>
              <a:buNone/>
            </a:pPr>
            <a:endParaRPr lang="nl-BE" dirty="0">
              <a:cs typeface="Times New Roman" panose="02020603050405020304" pitchFamily="18" charset="0"/>
            </a:endParaRPr>
          </a:p>
          <a:p>
            <a:pPr marL="0" lvl="0" indent="0">
              <a:lnSpc>
                <a:spcPct val="120000"/>
              </a:lnSpc>
              <a:spcBef>
                <a:spcPts val="0"/>
              </a:spcBef>
              <a:buNone/>
            </a:pPr>
            <a:r>
              <a:rPr lang="nl-BE" dirty="0">
                <a:cs typeface="Times New Roman" panose="02020603050405020304" pitchFamily="18" charset="0"/>
              </a:rPr>
              <a:t>(Bezoek aan de zaal)</a:t>
            </a:r>
          </a:p>
          <a:p>
            <a:pPr marL="0" lvl="0" indent="0">
              <a:lnSpc>
                <a:spcPct val="120000"/>
              </a:lnSpc>
              <a:spcBef>
                <a:spcPts val="0"/>
              </a:spcBef>
              <a:buNone/>
            </a:pPr>
            <a:r>
              <a:rPr lang="nl-BE" dirty="0">
                <a:cs typeface="Times New Roman" panose="02020603050405020304" pitchFamily="18" charset="0"/>
              </a:rPr>
              <a:t>Woord van dank </a:t>
            </a:r>
          </a:p>
          <a:p>
            <a:pPr marL="0" lvl="0" indent="0">
              <a:lnSpc>
                <a:spcPct val="120000"/>
              </a:lnSpc>
              <a:spcBef>
                <a:spcPts val="0"/>
              </a:spcBef>
              <a:buNone/>
            </a:pPr>
            <a:endParaRPr lang="nl-BE" dirty="0">
              <a:cs typeface="Times New Roman" panose="02020603050405020304" pitchFamily="18" charset="0"/>
            </a:endParaRPr>
          </a:p>
          <a:p>
            <a:pPr marL="457200" lvl="0" indent="-457200">
              <a:lnSpc>
                <a:spcPct val="120000"/>
              </a:lnSpc>
              <a:spcBef>
                <a:spcPts val="0"/>
              </a:spcBef>
              <a:buFont typeface="+mj-lt"/>
              <a:buAutoNum type="arabicPeriod"/>
            </a:pPr>
            <a:r>
              <a:rPr lang="nl-BE" dirty="0">
                <a:cs typeface="Times New Roman" panose="02020603050405020304" pitchFamily="18" charset="0"/>
              </a:rPr>
              <a:t>Historiek van Minard vzw</a:t>
            </a:r>
          </a:p>
          <a:p>
            <a:pPr marL="457200" lvl="0" indent="-457200">
              <a:lnSpc>
                <a:spcPct val="120000"/>
              </a:lnSpc>
              <a:spcBef>
                <a:spcPts val="0"/>
              </a:spcBef>
              <a:buFont typeface="+mj-lt"/>
              <a:buAutoNum type="arabicPeriod"/>
            </a:pPr>
            <a:r>
              <a:rPr lang="nl-BE" dirty="0">
                <a:effectLst/>
                <a:cs typeface="Times New Roman" panose="02020603050405020304" pitchFamily="18" charset="0"/>
              </a:rPr>
              <a:t>“Model Minard”</a:t>
            </a:r>
          </a:p>
          <a:p>
            <a:pPr marL="457200" lvl="0" indent="-457200">
              <a:lnSpc>
                <a:spcPct val="120000"/>
              </a:lnSpc>
              <a:spcBef>
                <a:spcPts val="0"/>
              </a:spcBef>
              <a:buFont typeface="+mj-lt"/>
              <a:buAutoNum type="arabicPeriod"/>
            </a:pPr>
            <a:r>
              <a:rPr lang="nl-BE" dirty="0">
                <a:cs typeface="Times New Roman" panose="02020603050405020304" pitchFamily="18" charset="0"/>
              </a:rPr>
              <a:t>Minard in Theater Scala?</a:t>
            </a:r>
          </a:p>
          <a:p>
            <a:pPr marL="457200" lvl="0" indent="-457200">
              <a:lnSpc>
                <a:spcPct val="120000"/>
              </a:lnSpc>
              <a:spcBef>
                <a:spcPts val="0"/>
              </a:spcBef>
              <a:buFont typeface="+mj-lt"/>
              <a:buAutoNum type="arabicPeriod"/>
            </a:pPr>
            <a:r>
              <a:rPr lang="nl-BE" dirty="0">
                <a:effectLst/>
                <a:cs typeface="Times New Roman" panose="02020603050405020304" pitchFamily="18" charset="0"/>
              </a:rPr>
              <a:t>Stand van zaken</a:t>
            </a:r>
          </a:p>
          <a:p>
            <a:pPr marL="457200" lvl="0" indent="-457200">
              <a:lnSpc>
                <a:spcPct val="120000"/>
              </a:lnSpc>
              <a:spcBef>
                <a:spcPts val="0"/>
              </a:spcBef>
              <a:buFont typeface="+mj-lt"/>
              <a:buAutoNum type="arabicPeriod"/>
            </a:pPr>
            <a:r>
              <a:rPr lang="nl-BE" dirty="0">
                <a:cs typeface="Times New Roman" panose="02020603050405020304" pitchFamily="18" charset="0"/>
              </a:rPr>
              <a:t>Aan u!</a:t>
            </a:r>
            <a:endParaRPr lang="en-BE" dirty="0">
              <a:effectLst/>
              <a:cs typeface="Times New Roman" panose="02020603050405020304" pitchFamily="18" charset="0"/>
            </a:endParaRPr>
          </a:p>
        </p:txBody>
      </p:sp>
      <p:pic>
        <p:nvPicPr>
          <p:cNvPr id="6" name="Picture 5" descr="A group of people outside a building&#10;&#10;Description automatically generated">
            <a:extLst>
              <a:ext uri="{FF2B5EF4-FFF2-40B4-BE49-F238E27FC236}">
                <a16:creationId xmlns:a16="http://schemas.microsoft.com/office/drawing/2014/main" id="{4A530876-9C2F-AE36-4A11-382465A328FD}"/>
              </a:ext>
            </a:extLst>
          </p:cNvPr>
          <p:cNvPicPr>
            <a:picLocks noChangeAspect="1"/>
          </p:cNvPicPr>
          <p:nvPr/>
        </p:nvPicPr>
        <p:blipFill rotWithShape="1">
          <a:blip r:embed="rId3"/>
          <a:srcRect r="7432" b="-3"/>
          <a:stretch/>
        </p:blipFill>
        <p:spPr>
          <a:xfrm rot="5400000">
            <a:off x="6616835" y="666836"/>
            <a:ext cx="6861901" cy="5559762"/>
          </a:xfrm>
          <a:prstGeom prst="rect">
            <a:avLst/>
          </a:prstGeom>
        </p:spPr>
      </p:pic>
      <p:pic>
        <p:nvPicPr>
          <p:cNvPr id="5" name="Graphic 4" descr="Rock On Hand Gesture with solid fill">
            <a:extLst>
              <a:ext uri="{FF2B5EF4-FFF2-40B4-BE49-F238E27FC236}">
                <a16:creationId xmlns:a16="http://schemas.microsoft.com/office/drawing/2014/main" id="{38335E13-572D-9086-C362-CDBA0766B1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28426" y="2432023"/>
            <a:ext cx="744289" cy="744289"/>
          </a:xfrm>
          <a:prstGeom prst="rect">
            <a:avLst/>
          </a:prstGeom>
        </p:spPr>
      </p:pic>
    </p:spTree>
    <p:extLst>
      <p:ext uri="{BB962C8B-B14F-4D97-AF65-F5344CB8AC3E}">
        <p14:creationId xmlns:p14="http://schemas.microsoft.com/office/powerpoint/2010/main" val="1525587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1A5FE-7866-BC63-9572-202D801DD27D}"/>
              </a:ext>
            </a:extLst>
          </p:cNvPr>
          <p:cNvSpPr>
            <a:spLocks noGrp="1"/>
          </p:cNvSpPr>
          <p:nvPr>
            <p:ph type="title"/>
          </p:nvPr>
        </p:nvSpPr>
        <p:spPr/>
        <p:txBody>
          <a:bodyPr/>
          <a:lstStyle/>
          <a:p>
            <a:r>
              <a:rPr lang="en-BE" dirty="0"/>
              <a:t>COMMUNICATIE</a:t>
            </a:r>
          </a:p>
        </p:txBody>
      </p:sp>
      <p:sp>
        <p:nvSpPr>
          <p:cNvPr id="5" name="Content Placeholder 2">
            <a:extLst>
              <a:ext uri="{FF2B5EF4-FFF2-40B4-BE49-F238E27FC236}">
                <a16:creationId xmlns:a16="http://schemas.microsoft.com/office/drawing/2014/main" id="{D609DE81-464A-F51D-99CD-27C6FF391E4D}"/>
              </a:ext>
            </a:extLst>
          </p:cNvPr>
          <p:cNvSpPr>
            <a:spLocks noGrp="1"/>
          </p:cNvSpPr>
          <p:nvPr>
            <p:ph idx="1"/>
          </p:nvPr>
        </p:nvSpPr>
        <p:spPr>
          <a:xfrm>
            <a:off x="838200" y="1825625"/>
            <a:ext cx="10515600" cy="4351338"/>
          </a:xfrm>
        </p:spPr>
        <p:txBody>
          <a:bodyPr/>
          <a:lstStyle/>
          <a:p>
            <a:pPr marL="0" indent="0">
              <a:buNone/>
            </a:pPr>
            <a:r>
              <a:rPr lang="en-BE" b="1" dirty="0"/>
              <a:t>REBRANDING tgv uitbreiding</a:t>
            </a:r>
          </a:p>
          <a:p>
            <a:pPr>
              <a:buFontTx/>
              <a:buChar char="-"/>
            </a:pPr>
            <a:r>
              <a:rPr lang="en-BE" dirty="0"/>
              <a:t>Uitgangspunt: </a:t>
            </a:r>
            <a:r>
              <a:rPr lang="en-BE" dirty="0">
                <a:highlight>
                  <a:srgbClr val="B08600"/>
                </a:highlight>
              </a:rPr>
              <a:t>Eén werking, twee huizen</a:t>
            </a:r>
            <a:endParaRPr lang="en-BE" dirty="0"/>
          </a:p>
          <a:p>
            <a:pPr>
              <a:buFontTx/>
              <a:buChar char="-"/>
            </a:pPr>
            <a:r>
              <a:rPr lang="en-BE" dirty="0"/>
              <a:t>De Minard blijft de Minard – De Scala blijft Theater Scala</a:t>
            </a:r>
          </a:p>
          <a:p>
            <a:pPr>
              <a:buFontTx/>
              <a:buChar char="-"/>
            </a:pPr>
            <a:r>
              <a:rPr lang="en-BE" dirty="0"/>
              <a:t>Wel één team, één website</a:t>
            </a:r>
          </a:p>
          <a:p>
            <a:pPr>
              <a:buFontTx/>
              <a:buChar char="-"/>
            </a:pPr>
            <a:r>
              <a:rPr lang="en-BE" dirty="0"/>
              <a:t>Logo van de werking = ook locatie dus nieuw logo:</a:t>
            </a:r>
          </a:p>
          <a:p>
            <a:pPr>
              <a:buFontTx/>
              <a:buChar char="-"/>
            </a:pPr>
            <a:endParaRPr lang="en-BE" dirty="0"/>
          </a:p>
        </p:txBody>
      </p:sp>
      <p:pic>
        <p:nvPicPr>
          <p:cNvPr id="7" name="Picture 6" descr="A yellow and black logo&#10;&#10;AI-generated content may be incorrect.">
            <a:extLst>
              <a:ext uri="{FF2B5EF4-FFF2-40B4-BE49-F238E27FC236}">
                <a16:creationId xmlns:a16="http://schemas.microsoft.com/office/drawing/2014/main" id="{ED3A79B5-8F71-AC63-A3DB-1C2DB6A7169A}"/>
              </a:ext>
            </a:extLst>
          </p:cNvPr>
          <p:cNvPicPr>
            <a:picLocks noChangeAspect="1"/>
          </p:cNvPicPr>
          <p:nvPr/>
        </p:nvPicPr>
        <p:blipFill>
          <a:blip r:embed="rId3"/>
          <a:stretch>
            <a:fillRect/>
          </a:stretch>
        </p:blipFill>
        <p:spPr>
          <a:xfrm>
            <a:off x="838200" y="4296569"/>
            <a:ext cx="2226972" cy="2226972"/>
          </a:xfrm>
          <a:prstGeom prst="rect">
            <a:avLst/>
          </a:prstGeom>
        </p:spPr>
      </p:pic>
      <p:pic>
        <p:nvPicPr>
          <p:cNvPr id="9" name="Picture 8" descr="A black and yellow logo&#10;&#10;AI-generated content may be incorrect.">
            <a:extLst>
              <a:ext uri="{FF2B5EF4-FFF2-40B4-BE49-F238E27FC236}">
                <a16:creationId xmlns:a16="http://schemas.microsoft.com/office/drawing/2014/main" id="{30DA1372-A8AE-641C-7E7D-BD60EF089D2F}"/>
              </a:ext>
            </a:extLst>
          </p:cNvPr>
          <p:cNvPicPr>
            <a:picLocks noChangeAspect="1"/>
          </p:cNvPicPr>
          <p:nvPr/>
        </p:nvPicPr>
        <p:blipFill>
          <a:blip r:embed="rId4"/>
          <a:stretch>
            <a:fillRect/>
          </a:stretch>
        </p:blipFill>
        <p:spPr>
          <a:xfrm>
            <a:off x="7070501" y="4444662"/>
            <a:ext cx="2056329" cy="1794905"/>
          </a:xfrm>
          <a:prstGeom prst="rect">
            <a:avLst/>
          </a:prstGeom>
        </p:spPr>
      </p:pic>
    </p:spTree>
    <p:extLst>
      <p:ext uri="{BB962C8B-B14F-4D97-AF65-F5344CB8AC3E}">
        <p14:creationId xmlns:p14="http://schemas.microsoft.com/office/powerpoint/2010/main" val="332174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3327-C885-3A10-EF7A-7BB8B5D091EE}"/>
              </a:ext>
            </a:extLst>
          </p:cNvPr>
          <p:cNvSpPr>
            <a:spLocks noGrp="1"/>
          </p:cNvSpPr>
          <p:nvPr>
            <p:ph type="title"/>
          </p:nvPr>
        </p:nvSpPr>
        <p:spPr/>
        <p:txBody>
          <a:bodyPr/>
          <a:lstStyle/>
          <a:p>
            <a:r>
              <a:rPr lang="en-BE" dirty="0"/>
              <a:t>Hoofdlogo</a:t>
            </a:r>
          </a:p>
        </p:txBody>
      </p:sp>
      <p:pic>
        <p:nvPicPr>
          <p:cNvPr id="9" name="Picture 8">
            <a:extLst>
              <a:ext uri="{FF2B5EF4-FFF2-40B4-BE49-F238E27FC236}">
                <a16:creationId xmlns:a16="http://schemas.microsoft.com/office/drawing/2014/main" id="{25A94DA0-1BD6-EE67-9E23-108C5F8CBC57}"/>
              </a:ext>
            </a:extLst>
          </p:cNvPr>
          <p:cNvPicPr>
            <a:picLocks noChangeAspect="1"/>
          </p:cNvPicPr>
          <p:nvPr/>
        </p:nvPicPr>
        <p:blipFill>
          <a:blip r:embed="rId2"/>
          <a:stretch>
            <a:fillRect/>
          </a:stretch>
        </p:blipFill>
        <p:spPr>
          <a:xfrm>
            <a:off x="2271679" y="2339976"/>
            <a:ext cx="7648641" cy="2876658"/>
          </a:xfrm>
          <a:prstGeom prst="rect">
            <a:avLst/>
          </a:prstGeom>
        </p:spPr>
      </p:pic>
    </p:spTree>
    <p:extLst>
      <p:ext uri="{BB962C8B-B14F-4D97-AF65-F5344CB8AC3E}">
        <p14:creationId xmlns:p14="http://schemas.microsoft.com/office/powerpoint/2010/main" val="3288722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36385-8F6A-7C8B-28BA-7399976C828A}"/>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D3A01E74-D802-078F-1F4C-334C99C74A7D}"/>
              </a:ext>
            </a:extLst>
          </p:cNvPr>
          <p:cNvSpPr>
            <a:spLocks noGrp="1"/>
          </p:cNvSpPr>
          <p:nvPr>
            <p:ph idx="1"/>
          </p:nvPr>
        </p:nvSpPr>
        <p:spPr/>
        <p:txBody>
          <a:bodyPr/>
          <a:lstStyle/>
          <a:p>
            <a:endParaRPr lang="en-BE"/>
          </a:p>
        </p:txBody>
      </p:sp>
      <p:pic>
        <p:nvPicPr>
          <p:cNvPr id="9" name="Picture 8">
            <a:extLst>
              <a:ext uri="{FF2B5EF4-FFF2-40B4-BE49-F238E27FC236}">
                <a16:creationId xmlns:a16="http://schemas.microsoft.com/office/drawing/2014/main" id="{478830CA-D0F6-9FDC-518A-CA1CE27DD3D6}"/>
              </a:ext>
            </a:extLst>
          </p:cNvPr>
          <p:cNvPicPr>
            <a:picLocks noChangeAspect="1"/>
          </p:cNvPicPr>
          <p:nvPr/>
        </p:nvPicPr>
        <p:blipFill>
          <a:blip r:embed="rId2"/>
          <a:stretch>
            <a:fillRect/>
          </a:stretch>
        </p:blipFill>
        <p:spPr>
          <a:xfrm>
            <a:off x="0" y="0"/>
            <a:ext cx="12243866" cy="6858000"/>
          </a:xfrm>
          <a:prstGeom prst="rect">
            <a:avLst/>
          </a:prstGeom>
        </p:spPr>
      </p:pic>
    </p:spTree>
    <p:extLst>
      <p:ext uri="{BB962C8B-B14F-4D97-AF65-F5344CB8AC3E}">
        <p14:creationId xmlns:p14="http://schemas.microsoft.com/office/powerpoint/2010/main" val="3586500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F264C-8128-5DA7-4F55-D6F2CBC017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89DEE9-CB08-CA1B-4C35-F8A3DCDA1E4D}"/>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FF601A61-9190-FFA2-27A2-2870C27E8E89}"/>
              </a:ext>
            </a:extLst>
          </p:cNvPr>
          <p:cNvSpPr>
            <a:spLocks noGrp="1"/>
          </p:cNvSpPr>
          <p:nvPr>
            <p:ph idx="1"/>
          </p:nvPr>
        </p:nvSpPr>
        <p:spPr/>
        <p:txBody>
          <a:bodyPr/>
          <a:lstStyle/>
          <a:p>
            <a:endParaRPr lang="en-BE"/>
          </a:p>
        </p:txBody>
      </p:sp>
      <p:pic>
        <p:nvPicPr>
          <p:cNvPr id="4" name="Picture 3">
            <a:extLst>
              <a:ext uri="{FF2B5EF4-FFF2-40B4-BE49-F238E27FC236}">
                <a16:creationId xmlns:a16="http://schemas.microsoft.com/office/drawing/2014/main" id="{AE0043D1-1113-4EE9-7BBA-F07D9D0B5875}"/>
              </a:ext>
            </a:extLst>
          </p:cNvPr>
          <p:cNvPicPr>
            <a:picLocks noChangeAspect="1"/>
          </p:cNvPicPr>
          <p:nvPr/>
        </p:nvPicPr>
        <p:blipFill>
          <a:blip r:embed="rId2"/>
          <a:stretch>
            <a:fillRect/>
          </a:stretch>
        </p:blipFill>
        <p:spPr>
          <a:xfrm>
            <a:off x="0" y="-1"/>
            <a:ext cx="12192000" cy="6866209"/>
          </a:xfrm>
          <a:prstGeom prst="rect">
            <a:avLst/>
          </a:prstGeom>
        </p:spPr>
      </p:pic>
    </p:spTree>
    <p:extLst>
      <p:ext uri="{BB962C8B-B14F-4D97-AF65-F5344CB8AC3E}">
        <p14:creationId xmlns:p14="http://schemas.microsoft.com/office/powerpoint/2010/main" val="1770361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B498-21B8-546B-C873-99AE4DF4A0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55DC3-7162-8FB7-CA78-5A103C671EF1}"/>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8BE1BDBF-7620-1CC4-0BDD-4695A4B7018D}"/>
              </a:ext>
            </a:extLst>
          </p:cNvPr>
          <p:cNvSpPr>
            <a:spLocks noGrp="1"/>
          </p:cNvSpPr>
          <p:nvPr>
            <p:ph idx="1"/>
          </p:nvPr>
        </p:nvSpPr>
        <p:spPr/>
        <p:txBody>
          <a:bodyPr/>
          <a:lstStyle/>
          <a:p>
            <a:endParaRPr lang="en-BE"/>
          </a:p>
        </p:txBody>
      </p:sp>
      <p:pic>
        <p:nvPicPr>
          <p:cNvPr id="5" name="Picture 4">
            <a:extLst>
              <a:ext uri="{FF2B5EF4-FFF2-40B4-BE49-F238E27FC236}">
                <a16:creationId xmlns:a16="http://schemas.microsoft.com/office/drawing/2014/main" id="{097DAD8F-DA7C-CAF9-667D-595B53E3243A}"/>
              </a:ext>
            </a:extLst>
          </p:cNvPr>
          <p:cNvPicPr>
            <a:picLocks noChangeAspect="1"/>
          </p:cNvPicPr>
          <p:nvPr/>
        </p:nvPicPr>
        <p:blipFill>
          <a:blip r:embed="rId2"/>
          <a:stretch>
            <a:fillRect/>
          </a:stretch>
        </p:blipFill>
        <p:spPr>
          <a:xfrm>
            <a:off x="0" y="0"/>
            <a:ext cx="12192000" cy="6849034"/>
          </a:xfrm>
          <a:prstGeom prst="rect">
            <a:avLst/>
          </a:prstGeom>
        </p:spPr>
      </p:pic>
    </p:spTree>
    <p:extLst>
      <p:ext uri="{BB962C8B-B14F-4D97-AF65-F5344CB8AC3E}">
        <p14:creationId xmlns:p14="http://schemas.microsoft.com/office/powerpoint/2010/main" val="671557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471D-694B-6A30-6200-F7592F52E6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DB4869-098F-880C-A5C2-8B6C2ED0B9FD}"/>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22BFBE1B-9534-BA65-DAC7-670EE6307461}"/>
              </a:ext>
            </a:extLst>
          </p:cNvPr>
          <p:cNvSpPr>
            <a:spLocks noGrp="1"/>
          </p:cNvSpPr>
          <p:nvPr>
            <p:ph idx="1"/>
          </p:nvPr>
        </p:nvSpPr>
        <p:spPr/>
        <p:txBody>
          <a:bodyPr/>
          <a:lstStyle/>
          <a:p>
            <a:endParaRPr lang="en-BE" dirty="0"/>
          </a:p>
        </p:txBody>
      </p:sp>
      <p:pic>
        <p:nvPicPr>
          <p:cNvPr id="6" name="Picture 5">
            <a:extLst>
              <a:ext uri="{FF2B5EF4-FFF2-40B4-BE49-F238E27FC236}">
                <a16:creationId xmlns:a16="http://schemas.microsoft.com/office/drawing/2014/main" id="{FE521CFF-9B47-59A9-EAA0-E1FBEFBCC9CF}"/>
              </a:ext>
            </a:extLst>
          </p:cNvPr>
          <p:cNvPicPr>
            <a:picLocks noChangeAspect="1"/>
          </p:cNvPicPr>
          <p:nvPr/>
        </p:nvPicPr>
        <p:blipFill>
          <a:blip r:embed="rId2"/>
          <a:stretch>
            <a:fillRect/>
          </a:stretch>
        </p:blipFill>
        <p:spPr>
          <a:xfrm>
            <a:off x="-1" y="0"/>
            <a:ext cx="12153571" cy="6858000"/>
          </a:xfrm>
          <a:prstGeom prst="rect">
            <a:avLst/>
          </a:prstGeom>
        </p:spPr>
      </p:pic>
    </p:spTree>
    <p:extLst>
      <p:ext uri="{BB962C8B-B14F-4D97-AF65-F5344CB8AC3E}">
        <p14:creationId xmlns:p14="http://schemas.microsoft.com/office/powerpoint/2010/main" val="1251173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251E-C2BF-C8B9-E2B5-19D79A724A77}"/>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3F0159B5-B2C6-598D-B71B-8134D8001590}"/>
              </a:ext>
            </a:extLst>
          </p:cNvPr>
          <p:cNvSpPr>
            <a:spLocks noGrp="1"/>
          </p:cNvSpPr>
          <p:nvPr>
            <p:ph idx="1"/>
          </p:nvPr>
        </p:nvSpPr>
        <p:spPr/>
        <p:txBody>
          <a:bodyPr/>
          <a:lstStyle/>
          <a:p>
            <a:endParaRPr lang="en-BE"/>
          </a:p>
        </p:txBody>
      </p:sp>
      <p:pic>
        <p:nvPicPr>
          <p:cNvPr id="4" name="Picture 3">
            <a:extLst>
              <a:ext uri="{FF2B5EF4-FFF2-40B4-BE49-F238E27FC236}">
                <a16:creationId xmlns:a16="http://schemas.microsoft.com/office/drawing/2014/main" id="{5DF0FB99-D0D1-5905-D985-4216F5E9D5A5}"/>
              </a:ext>
            </a:extLst>
          </p:cNvPr>
          <p:cNvPicPr>
            <a:picLocks noChangeAspect="1"/>
          </p:cNvPicPr>
          <p:nvPr/>
        </p:nvPicPr>
        <p:blipFill>
          <a:blip r:embed="rId2"/>
          <a:stretch>
            <a:fillRect/>
          </a:stretch>
        </p:blipFill>
        <p:spPr>
          <a:xfrm>
            <a:off x="0" y="0"/>
            <a:ext cx="12192000" cy="6874467"/>
          </a:xfrm>
          <a:prstGeom prst="rect">
            <a:avLst/>
          </a:prstGeom>
        </p:spPr>
      </p:pic>
    </p:spTree>
    <p:extLst>
      <p:ext uri="{BB962C8B-B14F-4D97-AF65-F5344CB8AC3E}">
        <p14:creationId xmlns:p14="http://schemas.microsoft.com/office/powerpoint/2010/main" val="248919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4DB1B-D3A9-93FA-1D88-E5D006B9E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47BB7-6C12-6EE5-13C2-01F852F04552}"/>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221031B3-451D-5632-CE3A-E2B4349FFCBD}"/>
              </a:ext>
            </a:extLst>
          </p:cNvPr>
          <p:cNvSpPr>
            <a:spLocks noGrp="1"/>
          </p:cNvSpPr>
          <p:nvPr>
            <p:ph idx="1"/>
          </p:nvPr>
        </p:nvSpPr>
        <p:spPr/>
        <p:txBody>
          <a:bodyPr/>
          <a:lstStyle/>
          <a:p>
            <a:endParaRPr lang="en-BE"/>
          </a:p>
        </p:txBody>
      </p:sp>
      <p:pic>
        <p:nvPicPr>
          <p:cNvPr id="4" name="Picture 3">
            <a:extLst>
              <a:ext uri="{FF2B5EF4-FFF2-40B4-BE49-F238E27FC236}">
                <a16:creationId xmlns:a16="http://schemas.microsoft.com/office/drawing/2014/main" id="{C5803182-E27B-655D-FCC1-D69872560AB2}"/>
              </a:ext>
            </a:extLst>
          </p:cNvPr>
          <p:cNvPicPr>
            <a:picLocks noChangeAspect="1"/>
          </p:cNvPicPr>
          <p:nvPr/>
        </p:nvPicPr>
        <p:blipFill>
          <a:blip r:embed="rId2"/>
          <a:stretch>
            <a:fillRect/>
          </a:stretch>
        </p:blipFill>
        <p:spPr>
          <a:xfrm>
            <a:off x="0" y="1"/>
            <a:ext cx="12214685" cy="6858000"/>
          </a:xfrm>
          <a:prstGeom prst="rect">
            <a:avLst/>
          </a:prstGeom>
        </p:spPr>
      </p:pic>
    </p:spTree>
    <p:extLst>
      <p:ext uri="{BB962C8B-B14F-4D97-AF65-F5344CB8AC3E}">
        <p14:creationId xmlns:p14="http://schemas.microsoft.com/office/powerpoint/2010/main" val="1431585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FA1B0-15C5-7B25-879C-4D3085B6B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ED1A6F-B4ED-354A-E9EC-10C8F54A5515}"/>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C69071B8-3743-A077-8B9F-D348DB68C06B}"/>
              </a:ext>
            </a:extLst>
          </p:cNvPr>
          <p:cNvSpPr>
            <a:spLocks noGrp="1"/>
          </p:cNvSpPr>
          <p:nvPr>
            <p:ph idx="1"/>
          </p:nvPr>
        </p:nvSpPr>
        <p:spPr/>
        <p:txBody>
          <a:bodyPr/>
          <a:lstStyle/>
          <a:p>
            <a:endParaRPr lang="en-BE"/>
          </a:p>
        </p:txBody>
      </p:sp>
      <p:pic>
        <p:nvPicPr>
          <p:cNvPr id="4" name="Picture 3">
            <a:extLst>
              <a:ext uri="{FF2B5EF4-FFF2-40B4-BE49-F238E27FC236}">
                <a16:creationId xmlns:a16="http://schemas.microsoft.com/office/drawing/2014/main" id="{C456A2D0-F0E8-C8DC-7AC0-6A07DF02436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3249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4A82F-EDB3-CB26-E813-532D6AA40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43D430-6E07-5205-1779-6DE91B005795}"/>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01CBDA1A-397C-8519-8D6C-CB96D91F5E91}"/>
              </a:ext>
            </a:extLst>
          </p:cNvPr>
          <p:cNvSpPr>
            <a:spLocks noGrp="1"/>
          </p:cNvSpPr>
          <p:nvPr>
            <p:ph idx="1"/>
          </p:nvPr>
        </p:nvSpPr>
        <p:spPr/>
        <p:txBody>
          <a:bodyPr/>
          <a:lstStyle/>
          <a:p>
            <a:endParaRPr lang="en-BE"/>
          </a:p>
        </p:txBody>
      </p:sp>
      <p:pic>
        <p:nvPicPr>
          <p:cNvPr id="4" name="Picture 3">
            <a:extLst>
              <a:ext uri="{FF2B5EF4-FFF2-40B4-BE49-F238E27FC236}">
                <a16:creationId xmlns:a16="http://schemas.microsoft.com/office/drawing/2014/main" id="{439CC63B-359C-76AE-073E-E990DD7F654B}"/>
              </a:ext>
            </a:extLst>
          </p:cNvPr>
          <p:cNvPicPr>
            <a:picLocks noChangeAspect="1"/>
          </p:cNvPicPr>
          <p:nvPr/>
        </p:nvPicPr>
        <p:blipFill>
          <a:blip r:embed="rId2"/>
          <a:stretch>
            <a:fillRect/>
          </a:stretch>
        </p:blipFill>
        <p:spPr>
          <a:xfrm>
            <a:off x="-1" y="0"/>
            <a:ext cx="12192002" cy="6858000"/>
          </a:xfrm>
          <a:prstGeom prst="rect">
            <a:avLst/>
          </a:prstGeom>
        </p:spPr>
      </p:pic>
    </p:spTree>
    <p:extLst>
      <p:ext uri="{BB962C8B-B14F-4D97-AF65-F5344CB8AC3E}">
        <p14:creationId xmlns:p14="http://schemas.microsoft.com/office/powerpoint/2010/main" val="185206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3AFC6-1548-7B9D-B8E4-6E55034F9908}"/>
            </a:ext>
          </a:extLst>
        </p:cNvPr>
        <p:cNvGrpSpPr/>
        <p:nvPr/>
      </p:nvGrpSpPr>
      <p:grpSpPr>
        <a:xfrm>
          <a:off x="0" y="0"/>
          <a:ext cx="0" cy="0"/>
          <a:chOff x="0" y="0"/>
          <a:chExt cx="0" cy="0"/>
        </a:xfrm>
      </p:grpSpPr>
      <p:pic>
        <p:nvPicPr>
          <p:cNvPr id="5124" name="Picture 4" descr="Minard / Gebouwen M / Bijzondere gebouwen | Gent-Geprent">
            <a:extLst>
              <a:ext uri="{FF2B5EF4-FFF2-40B4-BE49-F238E27FC236}">
                <a16:creationId xmlns:a16="http://schemas.microsoft.com/office/drawing/2014/main" id="{395ABAB2-FEB0-7279-2EB2-41D8D82EE9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77"/>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7E1D60E3-1E4C-B8B4-EE30-E5503D37C341}"/>
              </a:ext>
            </a:extLst>
          </p:cNvPr>
          <p:cNvSpPr>
            <a:spLocks noGrp="1"/>
          </p:cNvSpPr>
          <p:nvPr>
            <p:ph type="title"/>
          </p:nvPr>
        </p:nvSpPr>
        <p:spPr/>
        <p:txBody>
          <a:bodyPr/>
          <a:lstStyle/>
          <a:p>
            <a:r>
              <a:rPr lang="en-BE" dirty="0">
                <a:solidFill>
                  <a:srgbClr val="B08600"/>
                </a:solidFill>
                <a:cs typeface="Times New Roman" panose="02020603050405020304" pitchFamily="18" charset="0"/>
              </a:rPr>
              <a:t>Minardschouwburg</a:t>
            </a:r>
            <a:endParaRPr lang="en-BE" dirty="0"/>
          </a:p>
        </p:txBody>
      </p:sp>
      <p:sp>
        <p:nvSpPr>
          <p:cNvPr id="2" name="Content Placeholder 2">
            <a:extLst>
              <a:ext uri="{FF2B5EF4-FFF2-40B4-BE49-F238E27FC236}">
                <a16:creationId xmlns:a16="http://schemas.microsoft.com/office/drawing/2014/main" id="{BBBA361D-34D4-65F1-60B3-78A55B31EEF0}"/>
              </a:ext>
            </a:extLst>
          </p:cNvPr>
          <p:cNvSpPr>
            <a:spLocks noGrp="1"/>
          </p:cNvSpPr>
          <p:nvPr>
            <p:ph idx="1"/>
          </p:nvPr>
        </p:nvSpPr>
        <p:spPr>
          <a:xfrm>
            <a:off x="838200" y="1497725"/>
            <a:ext cx="6219825" cy="4874500"/>
          </a:xfrm>
        </p:spPr>
        <p:txBody>
          <a:bodyPr>
            <a:noAutofit/>
          </a:bodyPr>
          <a:lstStyle/>
          <a:p>
            <a:pPr lvl="0">
              <a:lnSpc>
                <a:spcPct val="120000"/>
              </a:lnSpc>
              <a:spcBef>
                <a:spcPts val="0"/>
              </a:spcBef>
              <a:buFontTx/>
              <a:buChar char="-"/>
            </a:pPr>
            <a:r>
              <a:rPr lang="en-BE" sz="2000" dirty="0">
                <a:effectLst/>
                <a:cs typeface="Times New Roman" panose="02020603050405020304" pitchFamily="18" charset="0"/>
              </a:rPr>
              <a:t>°1847</a:t>
            </a:r>
            <a:r>
              <a:rPr lang="en-BE" sz="2000" dirty="0">
                <a:cs typeface="Times New Roman" panose="02020603050405020304" pitchFamily="18" charset="0"/>
              </a:rPr>
              <a:t> als e</a:t>
            </a:r>
            <a:r>
              <a:rPr lang="en-BE" sz="2000" dirty="0">
                <a:effectLst/>
                <a:cs typeface="Times New Roman" panose="02020603050405020304" pitchFamily="18" charset="0"/>
              </a:rPr>
              <a:t>erste ‘Vlaamse’ schouwburg</a:t>
            </a:r>
          </a:p>
          <a:p>
            <a:pPr marL="0" lvl="0" indent="0">
              <a:lnSpc>
                <a:spcPct val="120000"/>
              </a:lnSpc>
              <a:spcBef>
                <a:spcPts val="0"/>
              </a:spcBef>
              <a:buNone/>
            </a:pPr>
            <a:r>
              <a:rPr lang="en-BE" sz="2000" dirty="0">
                <a:cs typeface="Times New Roman" panose="02020603050405020304" pitchFamily="18" charset="0"/>
                <a:sym typeface="Wingdings" pitchFamily="2" charset="2"/>
              </a:rPr>
              <a:t> </a:t>
            </a:r>
            <a:r>
              <a:rPr lang="en-BE" sz="2000" dirty="0">
                <a:cs typeface="Times New Roman" panose="02020603050405020304" pitchFamily="18" charset="0"/>
              </a:rPr>
              <a:t>Rederijkers Broedermin en Taelyver &amp; De Fonteine (Van Peen) Gents Toneelverbond</a:t>
            </a:r>
          </a:p>
          <a:p>
            <a:pPr lvl="0">
              <a:lnSpc>
                <a:spcPct val="120000"/>
              </a:lnSpc>
              <a:spcBef>
                <a:spcPts val="0"/>
              </a:spcBef>
              <a:buFontTx/>
              <a:buChar char="-"/>
            </a:pPr>
            <a:r>
              <a:rPr lang="en-BE" sz="2000" dirty="0">
                <a:cs typeface="Times New Roman" panose="02020603050405020304" pitchFamily="18" charset="0"/>
              </a:rPr>
              <a:t>1871 °Nederlandsch Tooneel</a:t>
            </a:r>
          </a:p>
          <a:p>
            <a:pPr lvl="0">
              <a:lnSpc>
                <a:spcPct val="120000"/>
              </a:lnSpc>
              <a:spcBef>
                <a:spcPts val="0"/>
              </a:spcBef>
              <a:buFontTx/>
              <a:buChar char="-"/>
            </a:pPr>
            <a:r>
              <a:rPr lang="en-GB" sz="2000" dirty="0">
                <a:cs typeface="Times New Roman" panose="02020603050405020304" pitchFamily="18" charset="0"/>
              </a:rPr>
              <a:t>1899 °</a:t>
            </a:r>
            <a:r>
              <a:rPr lang="en-BE" sz="2000" dirty="0">
                <a:cs typeface="Times New Roman" panose="02020603050405020304" pitchFamily="18" charset="0"/>
              </a:rPr>
              <a:t>KNS (NTGent)</a:t>
            </a:r>
          </a:p>
          <a:p>
            <a:pPr marL="0" lvl="0" indent="0">
              <a:lnSpc>
                <a:spcPct val="120000"/>
              </a:lnSpc>
              <a:spcBef>
                <a:spcPts val="0"/>
              </a:spcBef>
              <a:buNone/>
            </a:pPr>
            <a:r>
              <a:rPr lang="en-BE" sz="2000" dirty="0">
                <a:solidFill>
                  <a:srgbClr val="B08600"/>
                </a:solidFill>
                <a:cs typeface="Times New Roman" panose="02020603050405020304" pitchFamily="18" charset="0"/>
              </a:rPr>
              <a:t>* * Operette, opera en revue * * </a:t>
            </a:r>
          </a:p>
          <a:p>
            <a:pPr lvl="0">
              <a:lnSpc>
                <a:spcPct val="120000"/>
              </a:lnSpc>
              <a:spcBef>
                <a:spcPts val="0"/>
              </a:spcBef>
              <a:buFontTx/>
              <a:buChar char="-"/>
            </a:pPr>
            <a:r>
              <a:rPr lang="en-BE" sz="2000" dirty="0">
                <a:effectLst/>
                <a:cs typeface="Times New Roman" panose="02020603050405020304" pitchFamily="18" charset="0"/>
              </a:rPr>
              <a:t>1925 – Henri Van Daele</a:t>
            </a:r>
          </a:p>
          <a:p>
            <a:pPr lvl="0">
              <a:lnSpc>
                <a:spcPct val="120000"/>
              </a:lnSpc>
              <a:spcBef>
                <a:spcPts val="0"/>
              </a:spcBef>
              <a:buFontTx/>
              <a:buChar char="-"/>
            </a:pPr>
            <a:r>
              <a:rPr lang="en-BE" sz="2000" dirty="0">
                <a:cs typeface="Times New Roman" panose="02020603050405020304" pitchFamily="18" charset="0"/>
              </a:rPr>
              <a:t>1943 – Romain Deconinck </a:t>
            </a:r>
          </a:p>
          <a:p>
            <a:pPr lvl="0">
              <a:lnSpc>
                <a:spcPct val="120000"/>
              </a:lnSpc>
              <a:spcBef>
                <a:spcPts val="0"/>
              </a:spcBef>
              <a:buFontTx/>
              <a:buChar char="-"/>
            </a:pPr>
            <a:r>
              <a:rPr lang="en-BE" sz="2000" dirty="0">
                <a:effectLst/>
                <a:cs typeface="Times New Roman" panose="02020603050405020304" pitchFamily="18" charset="0"/>
              </a:rPr>
              <a:t>1989 – Stad Gent / </a:t>
            </a:r>
            <a:r>
              <a:rPr lang="en-BE" sz="2000" dirty="0">
                <a:cs typeface="Times New Roman" panose="02020603050405020304" pitchFamily="18" charset="0"/>
              </a:rPr>
              <a:t>v</a:t>
            </a:r>
            <a:r>
              <a:rPr lang="en-BE" sz="2000" dirty="0">
                <a:effectLst/>
                <a:cs typeface="Times New Roman" panose="02020603050405020304" pitchFamily="18" charset="0"/>
              </a:rPr>
              <a:t>erbouwingen</a:t>
            </a:r>
          </a:p>
          <a:p>
            <a:pPr marL="0" lvl="0" indent="0">
              <a:lnSpc>
                <a:spcPct val="120000"/>
              </a:lnSpc>
              <a:spcBef>
                <a:spcPts val="0"/>
              </a:spcBef>
              <a:buNone/>
            </a:pPr>
            <a:r>
              <a:rPr lang="en-BE" sz="2000" dirty="0">
                <a:cs typeface="Times New Roman" panose="02020603050405020304" pitchFamily="18" charset="0"/>
                <a:sym typeface="Wingdings" pitchFamily="2" charset="2"/>
              </a:rPr>
              <a:t> </a:t>
            </a:r>
            <a:r>
              <a:rPr lang="en-BE" sz="2000" dirty="0">
                <a:cs typeface="Times New Roman" panose="02020603050405020304" pitchFamily="18" charset="0"/>
              </a:rPr>
              <a:t>Twee zalen voor de Blauwe Maandag Cie</a:t>
            </a:r>
            <a:endParaRPr lang="en-BE" sz="2000" dirty="0">
              <a:effectLst/>
              <a:cs typeface="Times New Roman" panose="02020603050405020304" pitchFamily="18" charset="0"/>
            </a:endParaRPr>
          </a:p>
          <a:p>
            <a:pPr lvl="0">
              <a:lnSpc>
                <a:spcPct val="120000"/>
              </a:lnSpc>
              <a:spcBef>
                <a:spcPts val="0"/>
              </a:spcBef>
              <a:buFontTx/>
              <a:buChar char="-"/>
            </a:pPr>
            <a:r>
              <a:rPr lang="en-BE" sz="2000" dirty="0">
                <a:cs typeface="Times New Roman" panose="02020603050405020304" pitchFamily="18" charset="0"/>
              </a:rPr>
              <a:t>1994 – Minard vzw opgericht door Vooruit, Nieuwpoort en NTG. Receptieve uitbating met focus op het Volkstheater. Steun Stad Gent.</a:t>
            </a:r>
          </a:p>
          <a:p>
            <a:pPr lvl="0">
              <a:lnSpc>
                <a:spcPct val="120000"/>
              </a:lnSpc>
              <a:spcBef>
                <a:spcPts val="0"/>
              </a:spcBef>
              <a:buFontTx/>
              <a:buChar char="-"/>
            </a:pPr>
            <a:endParaRPr lang="en-BE" sz="2000" dirty="0">
              <a:effectLst/>
              <a:cs typeface="Times New Roman" panose="02020603050405020304" pitchFamily="18" charset="0"/>
            </a:endParaRPr>
          </a:p>
          <a:p>
            <a:pPr lvl="0">
              <a:lnSpc>
                <a:spcPct val="120000"/>
              </a:lnSpc>
              <a:spcBef>
                <a:spcPts val="0"/>
              </a:spcBef>
              <a:buFontTx/>
              <a:buChar char="-"/>
            </a:pPr>
            <a:endParaRPr lang="en-B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1622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5B616-BBC5-8C84-AFB8-28898D1604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3547E0-79F0-8CB5-7B33-C75C7C1F5779}"/>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46725FBD-9104-4EC6-40DE-74898F11BF1A}"/>
              </a:ext>
            </a:extLst>
          </p:cNvPr>
          <p:cNvSpPr>
            <a:spLocks noGrp="1"/>
          </p:cNvSpPr>
          <p:nvPr>
            <p:ph idx="1"/>
          </p:nvPr>
        </p:nvSpPr>
        <p:spPr/>
        <p:txBody>
          <a:bodyPr/>
          <a:lstStyle/>
          <a:p>
            <a:endParaRPr lang="en-BE"/>
          </a:p>
        </p:txBody>
      </p:sp>
      <p:pic>
        <p:nvPicPr>
          <p:cNvPr id="4" name="Picture 3">
            <a:extLst>
              <a:ext uri="{FF2B5EF4-FFF2-40B4-BE49-F238E27FC236}">
                <a16:creationId xmlns:a16="http://schemas.microsoft.com/office/drawing/2014/main" id="{89EBD7DD-58BC-AFE4-858B-F01D00945501}"/>
              </a:ext>
            </a:extLst>
          </p:cNvPr>
          <p:cNvPicPr>
            <a:picLocks noChangeAspect="1"/>
          </p:cNvPicPr>
          <p:nvPr/>
        </p:nvPicPr>
        <p:blipFill>
          <a:blip r:embed="rId2"/>
          <a:stretch>
            <a:fillRect/>
          </a:stretch>
        </p:blipFill>
        <p:spPr>
          <a:xfrm>
            <a:off x="0" y="-1"/>
            <a:ext cx="12192000" cy="6866209"/>
          </a:xfrm>
          <a:prstGeom prst="rect">
            <a:avLst/>
          </a:prstGeom>
        </p:spPr>
      </p:pic>
    </p:spTree>
    <p:extLst>
      <p:ext uri="{BB962C8B-B14F-4D97-AF65-F5344CB8AC3E}">
        <p14:creationId xmlns:p14="http://schemas.microsoft.com/office/powerpoint/2010/main" val="2862646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C9C84-5283-5011-69EA-AE010299BB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6D06B-7E16-44AC-0C43-E37C99737961}"/>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4DA300CE-47FD-998B-0468-BEA820B93FE5}"/>
              </a:ext>
            </a:extLst>
          </p:cNvPr>
          <p:cNvSpPr>
            <a:spLocks noGrp="1"/>
          </p:cNvSpPr>
          <p:nvPr>
            <p:ph idx="1"/>
          </p:nvPr>
        </p:nvSpPr>
        <p:spPr/>
        <p:txBody>
          <a:bodyPr/>
          <a:lstStyle/>
          <a:p>
            <a:endParaRPr lang="en-BE"/>
          </a:p>
        </p:txBody>
      </p:sp>
      <p:pic>
        <p:nvPicPr>
          <p:cNvPr id="4" name="Picture 3">
            <a:extLst>
              <a:ext uri="{FF2B5EF4-FFF2-40B4-BE49-F238E27FC236}">
                <a16:creationId xmlns:a16="http://schemas.microsoft.com/office/drawing/2014/main" id="{DDC3AC0E-36D9-5E6A-0657-1EFD6DD8A462}"/>
              </a:ext>
            </a:extLst>
          </p:cNvPr>
          <p:cNvPicPr>
            <a:picLocks noChangeAspect="1"/>
          </p:cNvPicPr>
          <p:nvPr/>
        </p:nvPicPr>
        <p:blipFill>
          <a:blip r:embed="rId2"/>
          <a:stretch>
            <a:fillRect/>
          </a:stretch>
        </p:blipFill>
        <p:spPr>
          <a:xfrm>
            <a:off x="-1" y="0"/>
            <a:ext cx="12190667" cy="6858000"/>
          </a:xfrm>
          <a:prstGeom prst="rect">
            <a:avLst/>
          </a:prstGeom>
        </p:spPr>
      </p:pic>
    </p:spTree>
    <p:extLst>
      <p:ext uri="{BB962C8B-B14F-4D97-AF65-F5344CB8AC3E}">
        <p14:creationId xmlns:p14="http://schemas.microsoft.com/office/powerpoint/2010/main" val="4148102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8454F-5BF5-B2A4-1D81-8D8FC3703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2803B6-F832-2EB8-279B-AA1C7A1DA51A}"/>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B38E6C39-0573-2623-DE9C-B9206E9DA202}"/>
              </a:ext>
            </a:extLst>
          </p:cNvPr>
          <p:cNvSpPr>
            <a:spLocks noGrp="1"/>
          </p:cNvSpPr>
          <p:nvPr>
            <p:ph idx="1"/>
          </p:nvPr>
        </p:nvSpPr>
        <p:spPr/>
        <p:txBody>
          <a:bodyPr/>
          <a:lstStyle/>
          <a:p>
            <a:endParaRPr lang="en-BE" dirty="0"/>
          </a:p>
        </p:txBody>
      </p:sp>
      <p:pic>
        <p:nvPicPr>
          <p:cNvPr id="4" name="Picture 3">
            <a:extLst>
              <a:ext uri="{FF2B5EF4-FFF2-40B4-BE49-F238E27FC236}">
                <a16:creationId xmlns:a16="http://schemas.microsoft.com/office/drawing/2014/main" id="{5A6BE456-044E-9F77-7860-FECB76A7FE40}"/>
              </a:ext>
            </a:extLst>
          </p:cNvPr>
          <p:cNvPicPr>
            <a:picLocks noChangeAspect="1"/>
          </p:cNvPicPr>
          <p:nvPr/>
        </p:nvPicPr>
        <p:blipFill>
          <a:blip r:embed="rId2"/>
          <a:stretch>
            <a:fillRect/>
          </a:stretch>
        </p:blipFill>
        <p:spPr>
          <a:xfrm>
            <a:off x="-1" y="0"/>
            <a:ext cx="12153571" cy="6858000"/>
          </a:xfrm>
          <a:prstGeom prst="rect">
            <a:avLst/>
          </a:prstGeom>
        </p:spPr>
      </p:pic>
    </p:spTree>
    <p:extLst>
      <p:ext uri="{BB962C8B-B14F-4D97-AF65-F5344CB8AC3E}">
        <p14:creationId xmlns:p14="http://schemas.microsoft.com/office/powerpoint/2010/main" val="4260457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62770-BB9B-D27C-6D24-6A7AB13DA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F7AC49-4812-462B-2874-97A7F9A96938}"/>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772EC563-8EB3-0726-91D6-E01F7F009AD0}"/>
              </a:ext>
            </a:extLst>
          </p:cNvPr>
          <p:cNvSpPr>
            <a:spLocks noGrp="1"/>
          </p:cNvSpPr>
          <p:nvPr>
            <p:ph idx="1"/>
          </p:nvPr>
        </p:nvSpPr>
        <p:spPr/>
        <p:txBody>
          <a:bodyPr/>
          <a:lstStyle/>
          <a:p>
            <a:endParaRPr lang="en-BE"/>
          </a:p>
        </p:txBody>
      </p:sp>
      <p:pic>
        <p:nvPicPr>
          <p:cNvPr id="4" name="Picture 3">
            <a:extLst>
              <a:ext uri="{FF2B5EF4-FFF2-40B4-BE49-F238E27FC236}">
                <a16:creationId xmlns:a16="http://schemas.microsoft.com/office/drawing/2014/main" id="{2194C136-A209-55B0-EEE7-BDCAADB11225}"/>
              </a:ext>
            </a:extLst>
          </p:cNvPr>
          <p:cNvPicPr>
            <a:picLocks noChangeAspect="1"/>
          </p:cNvPicPr>
          <p:nvPr/>
        </p:nvPicPr>
        <p:blipFill>
          <a:blip r:embed="rId2"/>
          <a:stretch>
            <a:fillRect/>
          </a:stretch>
        </p:blipFill>
        <p:spPr>
          <a:xfrm>
            <a:off x="-1" y="0"/>
            <a:ext cx="12186693" cy="6858000"/>
          </a:xfrm>
          <a:prstGeom prst="rect">
            <a:avLst/>
          </a:prstGeom>
        </p:spPr>
      </p:pic>
    </p:spTree>
    <p:extLst>
      <p:ext uri="{BB962C8B-B14F-4D97-AF65-F5344CB8AC3E}">
        <p14:creationId xmlns:p14="http://schemas.microsoft.com/office/powerpoint/2010/main" val="1885908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6C7EE-824B-A96A-0357-B0A40505B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1D804-A8BA-5674-9B33-FDB6C65CA196}"/>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68AD3E9E-A871-FA4F-0D19-B21748FF0EBD}"/>
              </a:ext>
            </a:extLst>
          </p:cNvPr>
          <p:cNvSpPr>
            <a:spLocks noGrp="1"/>
          </p:cNvSpPr>
          <p:nvPr>
            <p:ph idx="1"/>
          </p:nvPr>
        </p:nvSpPr>
        <p:spPr/>
        <p:txBody>
          <a:bodyPr/>
          <a:lstStyle/>
          <a:p>
            <a:endParaRPr lang="en-BE"/>
          </a:p>
        </p:txBody>
      </p:sp>
      <p:pic>
        <p:nvPicPr>
          <p:cNvPr id="4" name="Picture 3">
            <a:extLst>
              <a:ext uri="{FF2B5EF4-FFF2-40B4-BE49-F238E27FC236}">
                <a16:creationId xmlns:a16="http://schemas.microsoft.com/office/drawing/2014/main" id="{D73C4F9C-5585-7185-7C33-B23D4CE958CD}"/>
              </a:ext>
            </a:extLst>
          </p:cNvPr>
          <p:cNvPicPr>
            <a:picLocks noChangeAspect="1"/>
          </p:cNvPicPr>
          <p:nvPr/>
        </p:nvPicPr>
        <p:blipFill>
          <a:blip r:embed="rId2"/>
          <a:stretch>
            <a:fillRect/>
          </a:stretch>
        </p:blipFill>
        <p:spPr>
          <a:xfrm>
            <a:off x="0" y="0"/>
            <a:ext cx="12132470" cy="6858000"/>
          </a:xfrm>
          <a:prstGeom prst="rect">
            <a:avLst/>
          </a:prstGeom>
        </p:spPr>
      </p:pic>
    </p:spTree>
    <p:extLst>
      <p:ext uri="{BB962C8B-B14F-4D97-AF65-F5344CB8AC3E}">
        <p14:creationId xmlns:p14="http://schemas.microsoft.com/office/powerpoint/2010/main" val="1051267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03706-7698-1198-8817-4B0C49D8A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8EF3EC-514E-3964-7C15-5DF42689B102}"/>
              </a:ext>
            </a:extLst>
          </p:cNvPr>
          <p:cNvSpPr>
            <a:spLocks noGrp="1"/>
          </p:cNvSpPr>
          <p:nvPr>
            <p:ph type="title"/>
          </p:nvPr>
        </p:nvSpPr>
        <p:spPr/>
        <p:txBody>
          <a:bodyPr/>
          <a:lstStyle/>
          <a:p>
            <a:endParaRPr lang="en-BE"/>
          </a:p>
        </p:txBody>
      </p:sp>
      <p:sp>
        <p:nvSpPr>
          <p:cNvPr id="3" name="Content Placeholder 2">
            <a:extLst>
              <a:ext uri="{FF2B5EF4-FFF2-40B4-BE49-F238E27FC236}">
                <a16:creationId xmlns:a16="http://schemas.microsoft.com/office/drawing/2014/main" id="{8BACF7A3-A76B-EDD4-BDF9-D9155CB44482}"/>
              </a:ext>
            </a:extLst>
          </p:cNvPr>
          <p:cNvSpPr>
            <a:spLocks noGrp="1"/>
          </p:cNvSpPr>
          <p:nvPr>
            <p:ph idx="1"/>
          </p:nvPr>
        </p:nvSpPr>
        <p:spPr/>
        <p:txBody>
          <a:bodyPr/>
          <a:lstStyle/>
          <a:p>
            <a:endParaRPr lang="en-BE"/>
          </a:p>
        </p:txBody>
      </p:sp>
      <p:pic>
        <p:nvPicPr>
          <p:cNvPr id="4" name="Picture 3">
            <a:extLst>
              <a:ext uri="{FF2B5EF4-FFF2-40B4-BE49-F238E27FC236}">
                <a16:creationId xmlns:a16="http://schemas.microsoft.com/office/drawing/2014/main" id="{8D0E1FEA-3695-656A-1EB6-A3C70AC4AB19}"/>
              </a:ext>
            </a:extLst>
          </p:cNvPr>
          <p:cNvPicPr>
            <a:picLocks noChangeAspect="1"/>
          </p:cNvPicPr>
          <p:nvPr/>
        </p:nvPicPr>
        <p:blipFill>
          <a:blip r:embed="rId2"/>
          <a:stretch>
            <a:fillRect/>
          </a:stretch>
        </p:blipFill>
        <p:spPr>
          <a:xfrm>
            <a:off x="-1" y="0"/>
            <a:ext cx="12172055" cy="6858000"/>
          </a:xfrm>
          <a:prstGeom prst="rect">
            <a:avLst/>
          </a:prstGeom>
        </p:spPr>
      </p:pic>
    </p:spTree>
    <p:extLst>
      <p:ext uri="{BB962C8B-B14F-4D97-AF65-F5344CB8AC3E}">
        <p14:creationId xmlns:p14="http://schemas.microsoft.com/office/powerpoint/2010/main" val="1795275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4C22FF-45AF-95E4-88F5-8A6D706795EA}"/>
              </a:ext>
            </a:extLst>
          </p:cNvPr>
          <p:cNvPicPr>
            <a:picLocks noChangeAspect="1"/>
          </p:cNvPicPr>
          <p:nvPr/>
        </p:nvPicPr>
        <p:blipFill rotWithShape="1">
          <a:blip r:embed="rId2"/>
          <a:srcRect l="766"/>
          <a:stretch/>
        </p:blipFill>
        <p:spPr>
          <a:xfrm>
            <a:off x="3048" y="5416315"/>
            <a:ext cx="12188952" cy="1373137"/>
          </a:xfrm>
          <a:prstGeom prst="rect">
            <a:avLst/>
          </a:prstGeom>
        </p:spPr>
      </p:pic>
      <p:sp useBgFill="1">
        <p:nvSpPr>
          <p:cNvPr id="4103" name="Rectangle 410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364C766-BCAC-6585-0ADD-3B17DD00574B}"/>
              </a:ext>
            </a:extLst>
          </p:cNvPr>
          <p:cNvSpPr>
            <a:spLocks noGrp="1"/>
          </p:cNvSpPr>
          <p:nvPr>
            <p:ph type="title"/>
          </p:nvPr>
        </p:nvSpPr>
        <p:spPr>
          <a:xfrm>
            <a:off x="518161" y="410210"/>
            <a:ext cx="6233159" cy="884555"/>
          </a:xfrm>
        </p:spPr>
        <p:txBody>
          <a:bodyPr>
            <a:normAutofit/>
          </a:bodyPr>
          <a:lstStyle/>
          <a:p>
            <a:r>
              <a:rPr lang="en-BE" dirty="0">
                <a:solidFill>
                  <a:srgbClr val="B08600"/>
                </a:solidFill>
              </a:rPr>
              <a:t>Gentse Feesten</a:t>
            </a:r>
          </a:p>
        </p:txBody>
      </p:sp>
      <p:sp>
        <p:nvSpPr>
          <p:cNvPr id="3" name="Content Placeholder 2">
            <a:extLst>
              <a:ext uri="{FF2B5EF4-FFF2-40B4-BE49-F238E27FC236}">
                <a16:creationId xmlns:a16="http://schemas.microsoft.com/office/drawing/2014/main" id="{1FA76E2B-24EF-AFAA-D4F7-E72003F2D7AF}"/>
              </a:ext>
            </a:extLst>
          </p:cNvPr>
          <p:cNvSpPr>
            <a:spLocks noGrp="1"/>
          </p:cNvSpPr>
          <p:nvPr>
            <p:ph idx="1"/>
          </p:nvPr>
        </p:nvSpPr>
        <p:spPr>
          <a:xfrm>
            <a:off x="518161" y="1454402"/>
            <a:ext cx="6370319" cy="5159758"/>
          </a:xfrm>
        </p:spPr>
        <p:txBody>
          <a:bodyPr>
            <a:noAutofit/>
          </a:bodyPr>
          <a:lstStyle/>
          <a:p>
            <a:pPr marL="742950" lvl="1" indent="-285750">
              <a:lnSpc>
                <a:spcPct val="100000"/>
              </a:lnSpc>
              <a:buFont typeface="Courier New" panose="02070309020205020404" pitchFamily="49" charset="0"/>
              <a:buChar char="o"/>
            </a:pPr>
            <a:r>
              <a:rPr lang="nl-NL" sz="1800" u="sng" dirty="0">
                <a:effectLst/>
                <a:latin typeface="Aptos" panose="020B0004020202020204" pitchFamily="34" charset="0"/>
                <a:ea typeface="Calibri" panose="020F0502020204030204" pitchFamily="34" charset="0"/>
                <a:cs typeface="Times New Roman" panose="02020603050405020304" pitchFamily="18" charset="0"/>
                <a:hlinkClick r:id="rId3" tooltip="https://minard.be/voorstelling/vernieuwd-gents-volkstoneel-bambi/">
                  <a:extLst>
                    <a:ext uri="{A12FA001-AC4F-418D-AE19-62706E023703}">
                      <ahyp:hlinkClr xmlns:ahyp="http://schemas.microsoft.com/office/drawing/2018/hyperlinkcolor" val="tx"/>
                    </a:ext>
                  </a:extLst>
                </a:hlinkClick>
              </a:rPr>
              <a:t>Bambi</a:t>
            </a:r>
            <a:r>
              <a:rPr lang="nl-NL" sz="1800" dirty="0">
                <a:effectLst/>
                <a:latin typeface="Aptos" panose="020B0004020202020204" pitchFamily="34" charset="0"/>
                <a:ea typeface="Calibri" panose="020F0502020204030204" pitchFamily="34" charset="0"/>
                <a:cs typeface="Times New Roman" panose="02020603050405020304" pitchFamily="18" charset="0"/>
              </a:rPr>
              <a:t> – Vernieuwd Gents Volkstoneel</a:t>
            </a:r>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l">
              <a:lnSpc>
                <a:spcPct val="100000"/>
              </a:lnSpc>
              <a:buFont typeface="Courier New" panose="02070309020205020404" pitchFamily="49" charset="0"/>
              <a:buChar char="o"/>
            </a:pPr>
            <a:r>
              <a:rPr lang="nl-NL" sz="1800" u="sng" dirty="0">
                <a:effectLst/>
                <a:latin typeface="Aptos" panose="020B0004020202020204" pitchFamily="34" charset="0"/>
                <a:ea typeface="Calibri" panose="020F0502020204030204" pitchFamily="34" charset="0"/>
                <a:cs typeface="Times New Roman" panose="02020603050405020304" pitchFamily="18" charset="0"/>
                <a:hlinkClick r:id="rId4" tooltip="https://minard.be/voorstelling/luk-zingt-mee-moate/">
                  <a:extLst>
                    <a:ext uri="{A12FA001-AC4F-418D-AE19-62706E023703}">
                      <ahyp:hlinkClr xmlns:ahyp="http://schemas.microsoft.com/office/drawing/2018/hyperlinkcolor" val="tx"/>
                    </a:ext>
                  </a:extLst>
                </a:hlinkClick>
              </a:rPr>
              <a:t>Luk zingt mee moate</a:t>
            </a:r>
            <a:r>
              <a:rPr lang="nl-NL" sz="1800" dirty="0">
                <a:effectLst/>
                <a:latin typeface="Aptos" panose="020B0004020202020204" pitchFamily="34" charset="0"/>
                <a:ea typeface="Calibri" panose="020F0502020204030204" pitchFamily="34" charset="0"/>
                <a:cs typeface="Times New Roman" panose="02020603050405020304" pitchFamily="18" charset="0"/>
              </a:rPr>
              <a:t> – </a:t>
            </a:r>
            <a:r>
              <a:rPr lang="nl-NL" sz="1800" dirty="0" err="1">
                <a:effectLst/>
                <a:latin typeface="Aptos" panose="020B0004020202020204" pitchFamily="34" charset="0"/>
                <a:ea typeface="Calibri" panose="020F0502020204030204" pitchFamily="34" charset="0"/>
                <a:cs typeface="Times New Roman" panose="02020603050405020304" pitchFamily="18" charset="0"/>
              </a:rPr>
              <a:t>Taptoe’s</a:t>
            </a:r>
            <a:r>
              <a:rPr lang="nl-NL" sz="1800" dirty="0">
                <a:effectLst/>
                <a:latin typeface="Aptos" panose="020B0004020202020204" pitchFamily="34" charset="0"/>
                <a:ea typeface="Calibri" panose="020F0502020204030204" pitchFamily="34" charset="0"/>
                <a:cs typeface="Times New Roman" panose="02020603050405020304" pitchFamily="18" charset="0"/>
              </a:rPr>
              <a:t> Erf (Luk De </a:t>
            </a:r>
            <a:r>
              <a:rPr lang="nl-NL" sz="1800" dirty="0" err="1">
                <a:effectLst/>
                <a:latin typeface="Aptos" panose="020B0004020202020204" pitchFamily="34" charset="0"/>
                <a:ea typeface="Calibri" panose="020F0502020204030204" pitchFamily="34" charset="0"/>
                <a:cs typeface="Times New Roman" panose="02020603050405020304" pitchFamily="18" charset="0"/>
              </a:rPr>
              <a:t>Bruyker</a:t>
            </a:r>
            <a:r>
              <a:rPr lang="nl-NL" sz="1800" dirty="0">
                <a:effectLst/>
                <a:latin typeface="Aptos" panose="020B0004020202020204" pitchFamily="34" charset="0"/>
                <a:ea typeface="Calibri" panose="020F0502020204030204" pitchFamily="34" charset="0"/>
                <a:cs typeface="Times New Roman" panose="02020603050405020304" pitchFamily="18" charset="0"/>
              </a:rPr>
              <a:t> en Koen </a:t>
            </a:r>
            <a:r>
              <a:rPr lang="nl-NL" sz="1800" dirty="0" err="1">
                <a:effectLst/>
                <a:latin typeface="Aptos" panose="020B0004020202020204" pitchFamily="34" charset="0"/>
                <a:ea typeface="Calibri" panose="020F0502020204030204" pitchFamily="34" charset="0"/>
                <a:cs typeface="Times New Roman" panose="02020603050405020304" pitchFamily="18" charset="0"/>
              </a:rPr>
              <a:t>Crucke</a:t>
            </a:r>
            <a:r>
              <a:rPr lang="nl-NL" sz="1800" dirty="0">
                <a:effectLst/>
                <a:latin typeface="Aptos" panose="020B0004020202020204" pitchFamily="34" charset="0"/>
                <a:ea typeface="Calibri" panose="020F0502020204030204" pitchFamily="34" charset="0"/>
                <a:cs typeface="Times New Roman" panose="02020603050405020304" pitchFamily="18" charset="0"/>
              </a:rPr>
              <a:t>)</a:t>
            </a:r>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l">
              <a:lnSpc>
                <a:spcPct val="100000"/>
              </a:lnSpc>
              <a:buFont typeface="Courier New" panose="02070309020205020404" pitchFamily="49" charset="0"/>
              <a:buChar char="o"/>
            </a:pPr>
            <a:r>
              <a:rPr lang="nl-NL" sz="1800" u="sng" dirty="0">
                <a:effectLst/>
                <a:latin typeface="Aptos" panose="020B0004020202020204" pitchFamily="34" charset="0"/>
                <a:ea typeface="Calibri" panose="020F0502020204030204" pitchFamily="34" charset="0"/>
                <a:cs typeface="Times New Roman" panose="02020603050405020304" pitchFamily="18" charset="0"/>
                <a:hlinkClick r:id="rId5" tooltip="https://minard.be/voorstelling/boter-bij-de-vis/">
                  <a:extLst>
                    <a:ext uri="{A12FA001-AC4F-418D-AE19-62706E023703}">
                      <ahyp:hlinkClr xmlns:ahyp="http://schemas.microsoft.com/office/drawing/2018/hyperlinkcolor" val="tx"/>
                    </a:ext>
                  </a:extLst>
                </a:hlinkClick>
              </a:rPr>
              <a:t>Boter bij de vis</a:t>
            </a:r>
            <a:r>
              <a:rPr lang="nl-NL" sz="1800" dirty="0">
                <a:effectLst/>
                <a:latin typeface="Aptos" panose="020B0004020202020204" pitchFamily="34" charset="0"/>
                <a:ea typeface="Calibri" panose="020F0502020204030204" pitchFamily="34" charset="0"/>
                <a:cs typeface="Times New Roman" panose="02020603050405020304" pitchFamily="18" charset="0"/>
              </a:rPr>
              <a:t> – Jan De </a:t>
            </a:r>
            <a:r>
              <a:rPr lang="nl-NL" sz="1800" dirty="0" err="1">
                <a:effectLst/>
                <a:latin typeface="Aptos" panose="020B0004020202020204" pitchFamily="34" charset="0"/>
                <a:ea typeface="Calibri" panose="020F0502020204030204" pitchFamily="34" charset="0"/>
                <a:cs typeface="Times New Roman" panose="02020603050405020304" pitchFamily="18" charset="0"/>
              </a:rPr>
              <a:t>Raedt</a:t>
            </a:r>
            <a:r>
              <a:rPr lang="nl-NL" sz="1800" dirty="0">
                <a:effectLst/>
                <a:latin typeface="Aptos" panose="020B0004020202020204" pitchFamily="34" charset="0"/>
                <a:ea typeface="Calibri" panose="020F0502020204030204" pitchFamily="34" charset="0"/>
                <a:cs typeface="Times New Roman" panose="02020603050405020304" pitchFamily="18" charset="0"/>
              </a:rPr>
              <a:t> en </a:t>
            </a:r>
            <a:r>
              <a:rPr lang="nl-NL" sz="1800" dirty="0" err="1">
                <a:effectLst/>
                <a:latin typeface="Aptos" panose="020B0004020202020204" pitchFamily="34" charset="0"/>
                <a:ea typeface="Calibri" panose="020F0502020204030204" pitchFamily="34" charset="0"/>
                <a:cs typeface="Times New Roman" panose="02020603050405020304" pitchFamily="18" charset="0"/>
              </a:rPr>
              <a:t>Cie</a:t>
            </a:r>
            <a:r>
              <a:rPr lang="nl-NL" sz="1800" dirty="0">
                <a:effectLst/>
                <a:latin typeface="Aptos" panose="020B0004020202020204" pitchFamily="34" charset="0"/>
                <a:ea typeface="Calibri" panose="020F0502020204030204" pitchFamily="34" charset="0"/>
                <a:cs typeface="Times New Roman" panose="02020603050405020304" pitchFamily="18" charset="0"/>
              </a:rPr>
              <a:t> van de Leute</a:t>
            </a:r>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l">
              <a:lnSpc>
                <a:spcPct val="100000"/>
              </a:lnSpc>
              <a:buFont typeface="Courier New" panose="02070309020205020404" pitchFamily="49" charset="0"/>
              <a:buChar char="o"/>
            </a:pPr>
            <a:r>
              <a:rPr lang="nl-NL" sz="1800" u="sng" dirty="0">
                <a:effectLst/>
                <a:latin typeface="Aptos" panose="020B0004020202020204" pitchFamily="34" charset="0"/>
                <a:ea typeface="Calibri" panose="020F0502020204030204" pitchFamily="34" charset="0"/>
                <a:cs typeface="Times New Roman" panose="02020603050405020304" pitchFamily="18" charset="0"/>
                <a:hlinkClick r:id="rId6" tooltip="https://minard.be/voorstelling/tour-de-gand/">
                  <a:extLst>
                    <a:ext uri="{A12FA001-AC4F-418D-AE19-62706E023703}">
                      <ahyp:hlinkClr xmlns:ahyp="http://schemas.microsoft.com/office/drawing/2018/hyperlinkcolor" val="tx"/>
                    </a:ext>
                  </a:extLst>
                </a:hlinkClick>
              </a:rPr>
              <a:t>Ekspozee  Tour de Gand</a:t>
            </a:r>
            <a:r>
              <a:rPr lang="nl-NL" sz="1800" dirty="0">
                <a:effectLst/>
                <a:latin typeface="Aptos" panose="020B0004020202020204" pitchFamily="34" charset="0"/>
                <a:ea typeface="Calibri" panose="020F0502020204030204" pitchFamily="34" charset="0"/>
                <a:cs typeface="Times New Roman" panose="02020603050405020304" pitchFamily="18" charset="0"/>
              </a:rPr>
              <a:t> - van onze </a:t>
            </a:r>
            <a:r>
              <a:rPr lang="nl-NL" sz="1800" dirty="0" err="1">
                <a:effectLst/>
                <a:latin typeface="Aptos" panose="020B0004020202020204" pitchFamily="34" charset="0"/>
                <a:ea typeface="Calibri" panose="020F0502020204030204" pitchFamily="34" charset="0"/>
                <a:cs typeface="Times New Roman" panose="02020603050405020304" pitchFamily="18" charset="0"/>
              </a:rPr>
              <a:t>Perfesser</a:t>
            </a:r>
            <a:r>
              <a:rPr lang="nl-NL" sz="1800" dirty="0">
                <a:effectLst/>
                <a:latin typeface="Aptos" panose="020B0004020202020204" pitchFamily="34" charset="0"/>
                <a:ea typeface="Calibri" panose="020F0502020204030204" pitchFamily="34" charset="0"/>
                <a:cs typeface="Times New Roman" panose="02020603050405020304" pitchFamily="18" charset="0"/>
              </a:rPr>
              <a:t> Gents Peter Van </a:t>
            </a:r>
            <a:r>
              <a:rPr lang="nl-NL" sz="1800" dirty="0" err="1">
                <a:effectLst/>
                <a:latin typeface="Aptos" panose="020B0004020202020204" pitchFamily="34" charset="0"/>
                <a:ea typeface="Calibri" panose="020F0502020204030204" pitchFamily="34" charset="0"/>
                <a:cs typeface="Times New Roman" panose="02020603050405020304" pitchFamily="18" charset="0"/>
              </a:rPr>
              <a:t>Haelter</a:t>
            </a:r>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l">
              <a:lnSpc>
                <a:spcPct val="100000"/>
              </a:lnSpc>
              <a:buFont typeface="Courier New" panose="02070309020205020404" pitchFamily="49" charset="0"/>
              <a:buChar char="o"/>
            </a:pPr>
            <a:r>
              <a:rPr lang="nl-NL" sz="1800" u="sng" dirty="0">
                <a:effectLst/>
                <a:latin typeface="Aptos" panose="020B0004020202020204" pitchFamily="34" charset="0"/>
                <a:ea typeface="Calibri" panose="020F0502020204030204" pitchFamily="34" charset="0"/>
                <a:cs typeface="Times New Roman" panose="02020603050405020304" pitchFamily="18" charset="0"/>
                <a:hlinkClick r:id="rId7" tooltip="https://minard.be/voorstelling/nacht-van-de-vuile-liedjes/">
                  <a:extLst>
                    <a:ext uri="{A12FA001-AC4F-418D-AE19-62706E023703}">
                      <ahyp:hlinkClr xmlns:ahyp="http://schemas.microsoft.com/office/drawing/2018/hyperlinkcolor" val="tx"/>
                    </a:ext>
                  </a:extLst>
                </a:hlinkClick>
              </a:rPr>
              <a:t>De Nacht van Vuile (heel vuile) liedjes</a:t>
            </a:r>
            <a:r>
              <a:rPr lang="nl-NL" sz="1800" dirty="0">
                <a:effectLst/>
                <a:latin typeface="Aptos" panose="020B0004020202020204" pitchFamily="34" charset="0"/>
                <a:ea typeface="Calibri" panose="020F0502020204030204" pitchFamily="34" charset="0"/>
                <a:cs typeface="Times New Roman" panose="02020603050405020304" pitchFamily="18" charset="0"/>
              </a:rPr>
              <a:t> van Wim Claeys</a:t>
            </a:r>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l">
              <a:lnSpc>
                <a:spcPct val="100000"/>
              </a:lnSpc>
              <a:spcAft>
                <a:spcPts val="1000"/>
              </a:spcAft>
              <a:buFont typeface="Courier New" panose="02070309020205020404" pitchFamily="49" charset="0"/>
              <a:buChar char="o"/>
            </a:pPr>
            <a:r>
              <a:rPr lang="nl-NL" sz="1800" u="sng" dirty="0">
                <a:effectLst/>
                <a:latin typeface="Aptos" panose="020B0004020202020204" pitchFamily="34" charset="0"/>
                <a:ea typeface="Calibri" panose="020F0502020204030204" pitchFamily="34" charset="0"/>
                <a:cs typeface="Times New Roman" panose="02020603050405020304" pitchFamily="18" charset="0"/>
                <a:hlinkClick r:id="rId8" tooltip="https://minard.be/voorstelling/minard-chantant/">
                  <a:extLst>
                    <a:ext uri="{A12FA001-AC4F-418D-AE19-62706E023703}">
                      <ahyp:hlinkClr xmlns:ahyp="http://schemas.microsoft.com/office/drawing/2018/hyperlinkcolor" val="tx"/>
                    </a:ext>
                  </a:extLst>
                </a:hlinkClick>
              </a:rPr>
              <a:t>Minard Chantant</a:t>
            </a:r>
            <a:r>
              <a:rPr lang="nl-NL" sz="1800" dirty="0">
                <a:effectLst/>
                <a:latin typeface="Aptos" panose="020B0004020202020204" pitchFamily="34" charset="0"/>
                <a:ea typeface="Calibri" panose="020F0502020204030204" pitchFamily="34" charset="0"/>
                <a:cs typeface="Times New Roman" panose="02020603050405020304" pitchFamily="18" charset="0"/>
              </a:rPr>
              <a:t> – De </a:t>
            </a:r>
            <a:r>
              <a:rPr lang="nl-NL" sz="1800" dirty="0" err="1">
                <a:effectLst/>
                <a:latin typeface="Aptos" panose="020B0004020202020204" pitchFamily="34" charset="0"/>
                <a:ea typeface="Calibri" panose="020F0502020204030204" pitchFamily="34" charset="0"/>
                <a:cs typeface="Times New Roman" panose="02020603050405020304" pitchFamily="18" charset="0"/>
              </a:rPr>
              <a:t>Schuune</a:t>
            </a:r>
            <a:r>
              <a:rPr lang="nl-NL" sz="1800" dirty="0">
                <a:effectLst/>
                <a:latin typeface="Aptos" panose="020B0004020202020204" pitchFamily="34" charset="0"/>
                <a:ea typeface="Calibri" panose="020F0502020204030204" pitchFamily="34" charset="0"/>
                <a:cs typeface="Times New Roman" panose="02020603050405020304" pitchFamily="18" charset="0"/>
              </a:rPr>
              <a:t> Germaine</a:t>
            </a:r>
          </a:p>
          <a:p>
            <a:pPr marL="457200" lvl="1" indent="0" algn="l">
              <a:lnSpc>
                <a:spcPct val="100000"/>
              </a:lnSpc>
              <a:spcAft>
                <a:spcPts val="1000"/>
              </a:spcAft>
              <a:buNone/>
            </a:pPr>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Bef>
                <a:spcPts val="0"/>
              </a:spcBef>
              <a:spcAft>
                <a:spcPts val="1000"/>
              </a:spcAft>
              <a:buNone/>
            </a:pPr>
            <a:r>
              <a:rPr lang="nl-BE" sz="1800" b="1" dirty="0">
                <a:cs typeface="Times New Roman" panose="02020603050405020304" pitchFamily="18" charset="0"/>
              </a:rPr>
              <a:t>(DEC)</a:t>
            </a:r>
            <a:r>
              <a:rPr lang="nl-BE" sz="1800" b="1" dirty="0">
                <a:latin typeface="Roboto Light" panose="02000000000000000000" pitchFamily="2" charset="0"/>
                <a:ea typeface="Roboto Light" panose="02000000000000000000" pitchFamily="2" charset="0"/>
                <a:cs typeface="Times New Roman" panose="02020603050405020304" pitchFamily="18" charset="0"/>
              </a:rPr>
              <a:t> - </a:t>
            </a:r>
            <a:r>
              <a:rPr lang="nl-BE" sz="1800" dirty="0">
                <a:latin typeface="Roboto" panose="02000000000000000000" pitchFamily="2" charset="0"/>
                <a:ea typeface="Roboto" panose="02000000000000000000" pitchFamily="2" charset="0"/>
              </a:rPr>
              <a:t>De Leute met </a:t>
            </a:r>
            <a:r>
              <a:rPr lang="nl-BE" sz="1800" i="1" dirty="0">
                <a:latin typeface="Roboto" panose="02000000000000000000" pitchFamily="2" charset="0"/>
                <a:ea typeface="Roboto" panose="02000000000000000000" pitchFamily="2" charset="0"/>
              </a:rPr>
              <a:t>Het </a:t>
            </a:r>
            <a:r>
              <a:rPr lang="nl-BE" sz="1800" i="1" dirty="0"/>
              <a:t>Gloazen Stroatse</a:t>
            </a:r>
            <a:endParaRPr lang="en-BE" sz="1800" i="1" dirty="0">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C8AD4124-513C-728D-149C-F16427E1A140}"/>
              </a:ext>
            </a:extLst>
          </p:cNvPr>
          <p:cNvPicPr>
            <a:picLocks noChangeAspect="1"/>
          </p:cNvPicPr>
          <p:nvPr/>
        </p:nvPicPr>
        <p:blipFill>
          <a:blip r:embed="rId9"/>
          <a:stretch>
            <a:fillRect/>
          </a:stretch>
        </p:blipFill>
        <p:spPr>
          <a:xfrm>
            <a:off x="7266433" y="-14229"/>
            <a:ext cx="4925567" cy="6970298"/>
          </a:xfrm>
          <a:prstGeom prst="rect">
            <a:avLst/>
          </a:prstGeom>
        </p:spPr>
      </p:pic>
      <p:pic>
        <p:nvPicPr>
          <p:cNvPr id="2" name="Picture 1">
            <a:extLst>
              <a:ext uri="{FF2B5EF4-FFF2-40B4-BE49-F238E27FC236}">
                <a16:creationId xmlns:a16="http://schemas.microsoft.com/office/drawing/2014/main" id="{E6DEE69B-32BA-0DE3-8F64-29382CF592D7}"/>
              </a:ext>
            </a:extLst>
          </p:cNvPr>
          <p:cNvPicPr>
            <a:picLocks noChangeAspect="1"/>
          </p:cNvPicPr>
          <p:nvPr/>
        </p:nvPicPr>
        <p:blipFill>
          <a:blip r:embed="rId10"/>
          <a:stretch>
            <a:fillRect/>
          </a:stretch>
        </p:blipFill>
        <p:spPr>
          <a:xfrm>
            <a:off x="1266103" y="5280733"/>
            <a:ext cx="2779088" cy="886211"/>
          </a:xfrm>
          <a:prstGeom prst="rect">
            <a:avLst/>
          </a:prstGeom>
        </p:spPr>
      </p:pic>
    </p:spTree>
    <p:extLst>
      <p:ext uri="{BB962C8B-B14F-4D97-AF65-F5344CB8AC3E}">
        <p14:creationId xmlns:p14="http://schemas.microsoft.com/office/powerpoint/2010/main" val="1708956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8D6B-C92D-A185-1314-A69B0A172E67}"/>
              </a:ext>
            </a:extLst>
          </p:cNvPr>
          <p:cNvSpPr>
            <a:spLocks noGrp="1"/>
          </p:cNvSpPr>
          <p:nvPr>
            <p:ph type="title"/>
          </p:nvPr>
        </p:nvSpPr>
        <p:spPr/>
        <p:txBody>
          <a:bodyPr/>
          <a:lstStyle/>
          <a:p>
            <a:r>
              <a:rPr lang="en-BE" dirty="0"/>
              <a:t>AAN U!</a:t>
            </a:r>
          </a:p>
        </p:txBody>
      </p:sp>
      <p:pic>
        <p:nvPicPr>
          <p:cNvPr id="5" name="Content Placeholder 4" descr="Customer review with solid fill">
            <a:extLst>
              <a:ext uri="{FF2B5EF4-FFF2-40B4-BE49-F238E27FC236}">
                <a16:creationId xmlns:a16="http://schemas.microsoft.com/office/drawing/2014/main" id="{A9C861BB-7B1B-E5CC-C5C0-B9571CAB1601}"/>
              </a:ext>
            </a:extLst>
          </p:cNvPr>
          <p:cNvPicPr>
            <a:picLocks noGrp="1" noChangeAspect="1"/>
          </p:cNvPicPr>
          <p:nvPr>
            <p:ph idx="1"/>
          </p:nvPr>
        </p:nvPicPr>
        <p:blipFill>
          <a:blip>
            <a:extLst>
              <a:ext uri="{96DAC541-7B7A-43D3-8B79-37D633B846F1}">
                <asvg:svgBlip xmlns:asvg="http://schemas.microsoft.com/office/drawing/2016/SVG/main" r:embed="rId2"/>
              </a:ext>
            </a:extLst>
          </a:blip>
          <a:stretch>
            <a:fillRect/>
          </a:stretch>
        </p:blipFill>
        <p:spPr>
          <a:xfrm>
            <a:off x="4340180" y="2436511"/>
            <a:ext cx="3217572" cy="3217572"/>
          </a:xfrm>
        </p:spPr>
      </p:pic>
    </p:spTree>
    <p:extLst>
      <p:ext uri="{BB962C8B-B14F-4D97-AF65-F5344CB8AC3E}">
        <p14:creationId xmlns:p14="http://schemas.microsoft.com/office/powerpoint/2010/main" val="2274682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B6B2-B5E5-839F-68F0-F6ACF6AFE501}"/>
              </a:ext>
            </a:extLst>
          </p:cNvPr>
          <p:cNvSpPr>
            <a:spLocks noGrp="1"/>
          </p:cNvSpPr>
          <p:nvPr>
            <p:ph type="title"/>
          </p:nvPr>
        </p:nvSpPr>
        <p:spPr/>
        <p:txBody>
          <a:bodyPr/>
          <a:lstStyle/>
          <a:p>
            <a:r>
              <a:rPr lang="en-BE" dirty="0">
                <a:solidFill>
                  <a:srgbClr val="B08600"/>
                </a:solidFill>
              </a:rPr>
              <a:t>Model Minard = opdracht Stad Gent</a:t>
            </a:r>
          </a:p>
        </p:txBody>
      </p:sp>
      <p:sp>
        <p:nvSpPr>
          <p:cNvPr id="3" name="Content Placeholder 2">
            <a:extLst>
              <a:ext uri="{FF2B5EF4-FFF2-40B4-BE49-F238E27FC236}">
                <a16:creationId xmlns:a16="http://schemas.microsoft.com/office/drawing/2014/main" id="{DC7F4A2F-1715-2B50-E3DE-07522D254F43}"/>
              </a:ext>
            </a:extLst>
          </p:cNvPr>
          <p:cNvSpPr>
            <a:spLocks noGrp="1"/>
          </p:cNvSpPr>
          <p:nvPr>
            <p:ph idx="1"/>
          </p:nvPr>
        </p:nvSpPr>
        <p:spPr>
          <a:xfrm>
            <a:off x="884906" y="1381905"/>
            <a:ext cx="10468893" cy="4667250"/>
          </a:xfrm>
        </p:spPr>
        <p:txBody>
          <a:bodyPr>
            <a:normAutofit/>
          </a:bodyPr>
          <a:lstStyle/>
          <a:p>
            <a:pPr marL="0" indent="0">
              <a:buNone/>
            </a:pPr>
            <a:r>
              <a:rPr lang="nl-BE" sz="2400" dirty="0"/>
              <a:t>Vzw Minard faciliteert betaalbare, veilige en professioneel omkaderde speelkansen en brengt een divers podiumaanbod naar een breed publiek. </a:t>
            </a:r>
            <a:endParaRPr lang="en-BE" sz="2400" dirty="0"/>
          </a:p>
          <a:p>
            <a:r>
              <a:rPr lang="en-BE" sz="1800" dirty="0">
                <a:solidFill>
                  <a:srgbClr val="B08600"/>
                </a:solidFill>
              </a:rPr>
              <a:t>Dienstbaar en </a:t>
            </a:r>
            <a:r>
              <a:rPr lang="en-BE" sz="1800" b="1" dirty="0">
                <a:solidFill>
                  <a:srgbClr val="B08600"/>
                </a:solidFill>
              </a:rPr>
              <a:t>neutraal</a:t>
            </a:r>
          </a:p>
          <a:p>
            <a:r>
              <a:rPr lang="en-BE" sz="1800" b="1" dirty="0">
                <a:solidFill>
                  <a:srgbClr val="B08600"/>
                </a:solidFill>
              </a:rPr>
              <a:t>Receptief</a:t>
            </a:r>
            <a:r>
              <a:rPr lang="en-BE" sz="1800" dirty="0">
                <a:solidFill>
                  <a:srgbClr val="B08600"/>
                </a:solidFill>
              </a:rPr>
              <a:t> vs producerend huis (zaalverhuur, geen uitkoopsom, geen partage)</a:t>
            </a:r>
          </a:p>
          <a:p>
            <a:r>
              <a:rPr lang="en-BE" sz="1800" b="1" dirty="0">
                <a:solidFill>
                  <a:srgbClr val="B08600"/>
                </a:solidFill>
              </a:rPr>
              <a:t>(Gentse) artiesten/organisatoren </a:t>
            </a:r>
            <a:r>
              <a:rPr lang="en-BE" sz="1800" dirty="0">
                <a:solidFill>
                  <a:srgbClr val="B08600"/>
                </a:solidFill>
              </a:rPr>
              <a:t>spelen voor de ticketinkomsten</a:t>
            </a:r>
          </a:p>
          <a:p>
            <a:r>
              <a:rPr lang="en-BE" sz="1800" dirty="0">
                <a:solidFill>
                  <a:srgbClr val="B08600"/>
                </a:solidFill>
              </a:rPr>
              <a:t>Wij </a:t>
            </a:r>
            <a:r>
              <a:rPr lang="en-BE" sz="1800" b="1" dirty="0">
                <a:solidFill>
                  <a:srgbClr val="B08600"/>
                </a:solidFill>
              </a:rPr>
              <a:t>faciliteren</a:t>
            </a:r>
            <a:r>
              <a:rPr lang="en-BE" sz="1800" dirty="0">
                <a:solidFill>
                  <a:srgbClr val="B08600"/>
                </a:solidFill>
              </a:rPr>
              <a:t> ipv programmeren, zónder oordeel maar mét kompas </a:t>
            </a:r>
          </a:p>
          <a:p>
            <a:r>
              <a:rPr lang="en-BE" sz="1800" dirty="0">
                <a:solidFill>
                  <a:srgbClr val="B08600"/>
                </a:solidFill>
              </a:rPr>
              <a:t>Voor een (in hoofdzaak) Gents en breed publiek</a:t>
            </a:r>
          </a:p>
          <a:p>
            <a:endParaRPr lang="en-BE" sz="800" dirty="0">
              <a:solidFill>
                <a:srgbClr val="B08600"/>
              </a:solidFill>
            </a:endParaRPr>
          </a:p>
          <a:p>
            <a:pPr marL="0" indent="0">
              <a:buNone/>
            </a:pPr>
            <a:r>
              <a:rPr lang="nl-BE" sz="2400" dirty="0"/>
              <a:t>“Minard vzw speelt daarbij een sleutelrol in het ondersteunen en uitdragen van het Gents volkstheater en toegankelijk theater</a:t>
            </a:r>
            <a:r>
              <a:rPr lang="en-BE" sz="2400" dirty="0"/>
              <a:t>.”</a:t>
            </a:r>
            <a:endParaRPr lang="en-BE" sz="2400" dirty="0">
              <a:solidFill>
                <a:srgbClr val="B08600"/>
              </a:solidFill>
            </a:endParaRPr>
          </a:p>
          <a:p>
            <a:pPr marL="0" indent="0">
              <a:buNone/>
            </a:pPr>
            <a:endParaRPr lang="en-BE" sz="800" kern="0" dirty="0">
              <a:effectLst/>
              <a:cs typeface="Times New Roman" panose="02020603050405020304" pitchFamily="18" charset="0"/>
            </a:endParaRPr>
          </a:p>
          <a:p>
            <a:pPr marL="0" indent="0">
              <a:buNone/>
            </a:pPr>
            <a:r>
              <a:rPr lang="en-BE" sz="2400" kern="0" dirty="0">
                <a:effectLst/>
                <a:cs typeface="Times New Roman" panose="02020603050405020304" pitchFamily="18" charset="0"/>
              </a:rPr>
              <a:t>“Minard vzw draagt als culturele actor bij aan de versterking van het Gentse culturele weefsel en aan het realiseren van cultuur als basisrecht.”</a:t>
            </a:r>
            <a:endParaRPr lang="en-BE" sz="2400" kern="100" dirty="0">
              <a:effectLst/>
              <a:cs typeface="Times New Roman" panose="02020603050405020304" pitchFamily="18" charset="0"/>
            </a:endParaRPr>
          </a:p>
          <a:p>
            <a:endParaRPr lang="en-BE" dirty="0"/>
          </a:p>
        </p:txBody>
      </p:sp>
      <p:pic>
        <p:nvPicPr>
          <p:cNvPr id="5" name="Graphic 4" descr="Performance Curtains with solid fill">
            <a:extLst>
              <a:ext uri="{FF2B5EF4-FFF2-40B4-BE49-F238E27FC236}">
                <a16:creationId xmlns:a16="http://schemas.microsoft.com/office/drawing/2014/main" id="{8BD8A8C6-E262-BA83-603D-ED369E59FB6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4374" y="2424133"/>
            <a:ext cx="1595363" cy="1595363"/>
          </a:xfrm>
          <a:prstGeom prst="rect">
            <a:avLst/>
          </a:prstGeom>
        </p:spPr>
      </p:pic>
    </p:spTree>
    <p:extLst>
      <p:ext uri="{BB962C8B-B14F-4D97-AF65-F5344CB8AC3E}">
        <p14:creationId xmlns:p14="http://schemas.microsoft.com/office/powerpoint/2010/main" val="4158818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5452D3B-7D8B-CC4A-9C8B-80C80E42C9F3}"/>
              </a:ext>
            </a:extLst>
          </p:cNvPr>
          <p:cNvSpPr txBox="1"/>
          <p:nvPr/>
        </p:nvSpPr>
        <p:spPr>
          <a:xfrm>
            <a:off x="8680556" y="2459504"/>
            <a:ext cx="3206644" cy="1938992"/>
          </a:xfrm>
          <a:prstGeom prst="rect">
            <a:avLst/>
          </a:prstGeom>
          <a:solidFill>
            <a:srgbClr val="B08600">
              <a:alpha val="15238"/>
            </a:srgbClr>
          </a:solidFill>
        </p:spPr>
        <p:txBody>
          <a:bodyPr wrap="square">
            <a:spAutoFit/>
          </a:bodyPr>
          <a:lstStyle/>
          <a:p>
            <a:r>
              <a:rPr lang="nl-BE" sz="2000" b="1" kern="0" dirty="0">
                <a:solidFill>
                  <a:srgbClr val="B08600"/>
                </a:solidFill>
                <a:effectLst/>
                <a:latin typeface="Aptos" panose="020B0004020202020204" pitchFamily="34" charset="0"/>
                <a:ea typeface="Times New Roman" panose="02020603050405020304" pitchFamily="18" charset="0"/>
                <a:cs typeface="Calibri" panose="020F0502020204030204" pitchFamily="34" charset="0"/>
              </a:rPr>
              <a:t>292 voorstellingen  </a:t>
            </a:r>
            <a:endParaRPr lang="en-BE" sz="2000" b="1" kern="100" dirty="0">
              <a:solidFill>
                <a:srgbClr val="B08600"/>
              </a:solidFill>
              <a:effectLst/>
              <a:latin typeface="Aptos" panose="020B0004020202020204" pitchFamily="34" charset="0"/>
              <a:ea typeface="Aptos" panose="020B0004020202020204" pitchFamily="34" charset="0"/>
              <a:cs typeface="Times New Roman" panose="02020603050405020304" pitchFamily="18" charset="0"/>
            </a:endParaRPr>
          </a:p>
          <a:p>
            <a:r>
              <a:rPr lang="nl-BE" sz="2000" b="1" kern="0" dirty="0">
                <a:solidFill>
                  <a:srgbClr val="B08600"/>
                </a:solidFill>
                <a:effectLst/>
                <a:latin typeface="Aptos" panose="020B0004020202020204" pitchFamily="34" charset="0"/>
                <a:ea typeface="Times New Roman" panose="02020603050405020304" pitchFamily="18" charset="0"/>
                <a:cs typeface="Calibri" panose="020F0502020204030204" pitchFamily="34" charset="0"/>
              </a:rPr>
              <a:t>335 'activiteiten’ incl repetitie- en bouwdagen op scène &amp; </a:t>
            </a:r>
            <a:r>
              <a:rPr lang="nl-BE" sz="2000" b="1" kern="0" dirty="0">
                <a:solidFill>
                  <a:srgbClr val="B08600"/>
                </a:solidFill>
                <a:latin typeface="Aptos" panose="020B0004020202020204" pitchFamily="34" charset="0"/>
                <a:cs typeface="Calibri" panose="020F0502020204030204" pitchFamily="34" charset="0"/>
              </a:rPr>
              <a:t>32 stadsdagen</a:t>
            </a:r>
          </a:p>
          <a:p>
            <a:r>
              <a:rPr lang="nl-BE" sz="2000" b="1" kern="0" dirty="0">
                <a:solidFill>
                  <a:srgbClr val="B08600"/>
                </a:solidFill>
                <a:latin typeface="Aptos" panose="020B0004020202020204" pitchFamily="34" charset="0"/>
                <a:cs typeface="Calibri" panose="020F0502020204030204" pitchFamily="34" charset="0"/>
              </a:rPr>
              <a:t>176 andere</a:t>
            </a:r>
          </a:p>
          <a:p>
            <a:r>
              <a:rPr lang="nl-BE" sz="2000" b="1" kern="0" dirty="0">
                <a:solidFill>
                  <a:srgbClr val="B08600"/>
                </a:solidFill>
                <a:latin typeface="Aptos" panose="020B0004020202020204" pitchFamily="34" charset="0"/>
                <a:cs typeface="Calibri" panose="020F0502020204030204" pitchFamily="34" charset="0"/>
              </a:rPr>
              <a:t>165 repetities off scène</a:t>
            </a:r>
            <a:endParaRPr lang="en-BE" sz="2000" b="1" dirty="0">
              <a:solidFill>
                <a:srgbClr val="B08600"/>
              </a:solidFill>
            </a:endParaRPr>
          </a:p>
        </p:txBody>
      </p:sp>
      <p:graphicFrame>
        <p:nvGraphicFramePr>
          <p:cNvPr id="3" name="Chart 2">
            <a:extLst>
              <a:ext uri="{FF2B5EF4-FFF2-40B4-BE49-F238E27FC236}">
                <a16:creationId xmlns:a16="http://schemas.microsoft.com/office/drawing/2014/main" id="{6530509B-0D7A-B2E1-7BDE-2D3E6038F845}"/>
              </a:ext>
            </a:extLst>
          </p:cNvPr>
          <p:cNvGraphicFramePr>
            <a:graphicFrameLocks/>
          </p:cNvGraphicFramePr>
          <p:nvPr>
            <p:extLst>
              <p:ext uri="{D42A27DB-BD31-4B8C-83A1-F6EECF244321}">
                <p14:modId xmlns:p14="http://schemas.microsoft.com/office/powerpoint/2010/main" val="2283927573"/>
              </p:ext>
            </p:extLst>
          </p:nvPr>
        </p:nvGraphicFramePr>
        <p:xfrm>
          <a:off x="403358" y="565800"/>
          <a:ext cx="9101250" cy="598773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4C9B5E23-BC0E-477A-3DF6-4A9232875EBE}"/>
              </a:ext>
            </a:extLst>
          </p:cNvPr>
          <p:cNvSpPr txBox="1"/>
          <p:nvPr/>
        </p:nvSpPr>
        <p:spPr>
          <a:xfrm>
            <a:off x="8680556" y="425003"/>
            <a:ext cx="3206644" cy="707886"/>
          </a:xfrm>
          <a:prstGeom prst="rect">
            <a:avLst/>
          </a:prstGeom>
          <a:noFill/>
        </p:spPr>
        <p:txBody>
          <a:bodyPr wrap="square" rtlCol="0">
            <a:spAutoFit/>
          </a:bodyPr>
          <a:lstStyle/>
          <a:p>
            <a:r>
              <a:rPr lang="en-BE" sz="4000" dirty="0"/>
              <a:t>Seizoen 25-26</a:t>
            </a:r>
          </a:p>
        </p:txBody>
      </p:sp>
    </p:spTree>
    <p:extLst>
      <p:ext uri="{BB962C8B-B14F-4D97-AF65-F5344CB8AC3E}">
        <p14:creationId xmlns:p14="http://schemas.microsoft.com/office/powerpoint/2010/main" val="1802063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02C8-78E0-6155-6DA3-8D18109FF77C}"/>
              </a:ext>
            </a:extLst>
          </p:cNvPr>
          <p:cNvSpPr>
            <a:spLocks noGrp="1"/>
          </p:cNvSpPr>
          <p:nvPr>
            <p:ph type="title"/>
          </p:nvPr>
        </p:nvSpPr>
        <p:spPr/>
        <p:txBody>
          <a:bodyPr/>
          <a:lstStyle/>
          <a:p>
            <a:r>
              <a:rPr lang="en-BE" dirty="0">
                <a:solidFill>
                  <a:srgbClr val="B08600"/>
                </a:solidFill>
              </a:rPr>
              <a:t>2024 vs 2025 – verdeling per klanttype</a:t>
            </a:r>
          </a:p>
        </p:txBody>
      </p:sp>
      <p:pic>
        <p:nvPicPr>
          <p:cNvPr id="4" name="Picture 3">
            <a:extLst>
              <a:ext uri="{FF2B5EF4-FFF2-40B4-BE49-F238E27FC236}">
                <a16:creationId xmlns:a16="http://schemas.microsoft.com/office/drawing/2014/main" id="{EC2B1BC5-56FD-B892-C529-4C8ECB63801B}"/>
              </a:ext>
            </a:extLst>
          </p:cNvPr>
          <p:cNvPicPr>
            <a:picLocks noChangeAspect="1"/>
          </p:cNvPicPr>
          <p:nvPr/>
        </p:nvPicPr>
        <p:blipFill rotWithShape="1">
          <a:blip r:embed="rId2"/>
          <a:srcRect l="766"/>
          <a:stretch/>
        </p:blipFill>
        <p:spPr>
          <a:xfrm>
            <a:off x="0" y="5277043"/>
            <a:ext cx="12188952" cy="1373137"/>
          </a:xfrm>
          <a:prstGeom prst="rect">
            <a:avLst/>
          </a:prstGeom>
        </p:spPr>
      </p:pic>
      <p:graphicFrame>
        <p:nvGraphicFramePr>
          <p:cNvPr id="8" name="Content Placeholder 7">
            <a:extLst>
              <a:ext uri="{FF2B5EF4-FFF2-40B4-BE49-F238E27FC236}">
                <a16:creationId xmlns:a16="http://schemas.microsoft.com/office/drawing/2014/main" id="{B627D42F-65C8-CEEF-99EC-C1CAAFD51E63}"/>
              </a:ext>
            </a:extLst>
          </p:cNvPr>
          <p:cNvGraphicFramePr>
            <a:graphicFrameLocks noGrp="1"/>
          </p:cNvGraphicFramePr>
          <p:nvPr>
            <p:ph sz="half" idx="2"/>
          </p:nvPr>
        </p:nvGraphicFramePr>
        <p:xfrm>
          <a:off x="6413500" y="2017713"/>
          <a:ext cx="5085282" cy="3824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D251273-696D-E9D2-54B3-D23658E699D8}"/>
              </a:ext>
            </a:extLst>
          </p:cNvPr>
          <p:cNvGraphicFramePr>
            <a:graphicFrameLocks/>
          </p:cNvGraphicFramePr>
          <p:nvPr/>
        </p:nvGraphicFramePr>
        <p:xfrm>
          <a:off x="374651" y="2017712"/>
          <a:ext cx="5500168" cy="38247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5A825717-3B75-4C36-BC8A-2AFD2B88081F}"/>
              </a:ext>
            </a:extLst>
          </p:cNvPr>
          <p:cNvGraphicFramePr>
            <a:graphicFrameLocks/>
          </p:cNvGraphicFramePr>
          <p:nvPr/>
        </p:nvGraphicFramePr>
        <p:xfrm>
          <a:off x="6317183" y="1362843"/>
          <a:ext cx="5864489" cy="48516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AE2D6862-20EE-9903-5A9C-71F6BEFCD6AC}"/>
              </a:ext>
            </a:extLst>
          </p:cNvPr>
          <p:cNvGraphicFramePr>
            <a:graphicFrameLocks/>
          </p:cNvGraphicFramePr>
          <p:nvPr/>
        </p:nvGraphicFramePr>
        <p:xfrm>
          <a:off x="92879" y="1624664"/>
          <a:ext cx="6063712" cy="461141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Chart 4">
            <a:extLst>
              <a:ext uri="{FF2B5EF4-FFF2-40B4-BE49-F238E27FC236}">
                <a16:creationId xmlns:a16="http://schemas.microsoft.com/office/drawing/2014/main" id="{D8990796-6388-F1C6-8F6B-FFF41F0DDCDD}"/>
              </a:ext>
            </a:extLst>
          </p:cNvPr>
          <p:cNvGraphicFramePr>
            <a:graphicFrameLocks/>
          </p:cNvGraphicFramePr>
          <p:nvPr/>
        </p:nvGraphicFramePr>
        <p:xfrm>
          <a:off x="6096000" y="1690688"/>
          <a:ext cx="5762629" cy="435842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6778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9A74982-6E9C-432F-A858-10E665403FBC}"/>
              </a:ext>
            </a:extLst>
          </p:cNvPr>
          <p:cNvGraphicFramePr>
            <a:graphicFrameLocks/>
          </p:cNvGraphicFramePr>
          <p:nvPr/>
        </p:nvGraphicFramePr>
        <p:xfrm>
          <a:off x="643467" y="643467"/>
          <a:ext cx="10905066" cy="55710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86941EFC-FF21-5813-09AB-97D8E62DCE77}"/>
              </a:ext>
            </a:extLst>
          </p:cNvPr>
          <p:cNvGraphicFramePr>
            <a:graphicFrameLocks/>
          </p:cNvGraphicFramePr>
          <p:nvPr>
            <p:extLst>
              <p:ext uri="{D42A27DB-BD31-4B8C-83A1-F6EECF244321}">
                <p14:modId xmlns:p14="http://schemas.microsoft.com/office/powerpoint/2010/main" val="3224659973"/>
              </p:ext>
            </p:extLst>
          </p:nvPr>
        </p:nvGraphicFramePr>
        <p:xfrm>
          <a:off x="0" y="1167266"/>
          <a:ext cx="6980349" cy="47017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A8582523-5FB6-2BA7-2DBC-36448B4D8C9E}"/>
              </a:ext>
            </a:extLst>
          </p:cNvPr>
          <p:cNvGraphicFramePr>
            <a:graphicFrameLocks/>
          </p:cNvGraphicFramePr>
          <p:nvPr>
            <p:extLst>
              <p:ext uri="{D42A27DB-BD31-4B8C-83A1-F6EECF244321}">
                <p14:modId xmlns:p14="http://schemas.microsoft.com/office/powerpoint/2010/main" val="1971739985"/>
              </p:ext>
            </p:extLst>
          </p:nvPr>
        </p:nvGraphicFramePr>
        <p:xfrm>
          <a:off x="5576553" y="1192547"/>
          <a:ext cx="6903075" cy="494423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89073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28516-7752-76A6-DCC6-5D5FCB335E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E58E25-CF14-148A-3FC0-481E28A6A6B9}"/>
              </a:ext>
            </a:extLst>
          </p:cNvPr>
          <p:cNvSpPr>
            <a:spLocks noGrp="1"/>
          </p:cNvSpPr>
          <p:nvPr>
            <p:ph type="title"/>
          </p:nvPr>
        </p:nvSpPr>
        <p:spPr>
          <a:xfrm>
            <a:off x="232391" y="155672"/>
            <a:ext cx="10515600" cy="1325563"/>
          </a:xfrm>
        </p:spPr>
        <p:txBody>
          <a:bodyPr/>
          <a:lstStyle/>
          <a:p>
            <a:r>
              <a:rPr lang="en-BE" dirty="0"/>
              <a:t>Model Minard in SCALA</a:t>
            </a:r>
          </a:p>
        </p:txBody>
      </p:sp>
      <p:pic>
        <p:nvPicPr>
          <p:cNvPr id="5" name="Picture 4" descr="A building with a car parked in front of it&#10;&#10;AI-generated content may be incorrect.">
            <a:extLst>
              <a:ext uri="{FF2B5EF4-FFF2-40B4-BE49-F238E27FC236}">
                <a16:creationId xmlns:a16="http://schemas.microsoft.com/office/drawing/2014/main" id="{1EE89BBD-16A5-AD26-9768-6C016DC3DAD0}"/>
              </a:ext>
            </a:extLst>
          </p:cNvPr>
          <p:cNvPicPr>
            <a:picLocks noChangeAspect="1"/>
          </p:cNvPicPr>
          <p:nvPr/>
        </p:nvPicPr>
        <p:blipFill>
          <a:blip r:embed="rId2"/>
          <a:stretch>
            <a:fillRect/>
          </a:stretch>
        </p:blipFill>
        <p:spPr>
          <a:xfrm>
            <a:off x="7889600" y="3186113"/>
            <a:ext cx="4302400" cy="3499968"/>
          </a:xfrm>
          <a:prstGeom prst="rect">
            <a:avLst/>
          </a:prstGeom>
        </p:spPr>
      </p:pic>
      <p:pic>
        <p:nvPicPr>
          <p:cNvPr id="6" name="Picture 5" descr="A screenshot of a website&#10;&#10;AI-generated content may be incorrect.">
            <a:extLst>
              <a:ext uri="{FF2B5EF4-FFF2-40B4-BE49-F238E27FC236}">
                <a16:creationId xmlns:a16="http://schemas.microsoft.com/office/drawing/2014/main" id="{DD8A3892-7087-CCCA-489A-F85DDE87961B}"/>
              </a:ext>
            </a:extLst>
          </p:cNvPr>
          <p:cNvPicPr>
            <a:picLocks noChangeAspect="1"/>
          </p:cNvPicPr>
          <p:nvPr/>
        </p:nvPicPr>
        <p:blipFill>
          <a:blip r:embed="rId3"/>
          <a:stretch>
            <a:fillRect/>
          </a:stretch>
        </p:blipFill>
        <p:spPr>
          <a:xfrm>
            <a:off x="232391" y="1420033"/>
            <a:ext cx="4418272" cy="2958448"/>
          </a:xfrm>
          <a:prstGeom prst="rect">
            <a:avLst/>
          </a:prstGeom>
        </p:spPr>
      </p:pic>
      <p:pic>
        <p:nvPicPr>
          <p:cNvPr id="7" name="Picture 6" descr="A person smiling and a person in front of a building&#10;&#10;AI-generated content may be incorrect.">
            <a:extLst>
              <a:ext uri="{FF2B5EF4-FFF2-40B4-BE49-F238E27FC236}">
                <a16:creationId xmlns:a16="http://schemas.microsoft.com/office/drawing/2014/main" id="{CA646E9E-A62E-C651-02BA-00B3108DDB15}"/>
              </a:ext>
            </a:extLst>
          </p:cNvPr>
          <p:cNvPicPr>
            <a:picLocks noChangeAspect="1"/>
          </p:cNvPicPr>
          <p:nvPr/>
        </p:nvPicPr>
        <p:blipFill>
          <a:blip r:embed="rId4"/>
          <a:stretch>
            <a:fillRect/>
          </a:stretch>
        </p:blipFill>
        <p:spPr>
          <a:xfrm>
            <a:off x="4024867" y="2372316"/>
            <a:ext cx="4248529" cy="3753554"/>
          </a:xfrm>
          <a:prstGeom prst="rect">
            <a:avLst/>
          </a:prstGeom>
        </p:spPr>
      </p:pic>
      <p:pic>
        <p:nvPicPr>
          <p:cNvPr id="4" name="Picture 3" descr="A person smiling and a building&#10;&#10;AI-generated content may be incorrect.">
            <a:extLst>
              <a:ext uri="{FF2B5EF4-FFF2-40B4-BE49-F238E27FC236}">
                <a16:creationId xmlns:a16="http://schemas.microsoft.com/office/drawing/2014/main" id="{5F2CF94A-7956-7118-DCD2-C748565B83BA}"/>
              </a:ext>
            </a:extLst>
          </p:cNvPr>
          <p:cNvPicPr>
            <a:picLocks noChangeAspect="1"/>
          </p:cNvPicPr>
          <p:nvPr/>
        </p:nvPicPr>
        <p:blipFill>
          <a:blip r:embed="rId5"/>
          <a:stretch>
            <a:fillRect/>
          </a:stretch>
        </p:blipFill>
        <p:spPr>
          <a:xfrm>
            <a:off x="6717623" y="257766"/>
            <a:ext cx="4248529" cy="4229100"/>
          </a:xfrm>
          <a:prstGeom prst="rect">
            <a:avLst/>
          </a:prstGeom>
        </p:spPr>
      </p:pic>
    </p:spTree>
    <p:extLst>
      <p:ext uri="{BB962C8B-B14F-4D97-AF65-F5344CB8AC3E}">
        <p14:creationId xmlns:p14="http://schemas.microsoft.com/office/powerpoint/2010/main" val="1464371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E3D7-D7A5-6F74-5657-2641E94517DC}"/>
              </a:ext>
            </a:extLst>
          </p:cNvPr>
          <p:cNvSpPr>
            <a:spLocks noGrp="1"/>
          </p:cNvSpPr>
          <p:nvPr>
            <p:ph type="title"/>
          </p:nvPr>
        </p:nvSpPr>
        <p:spPr/>
        <p:txBody>
          <a:bodyPr/>
          <a:lstStyle/>
          <a:p>
            <a:r>
              <a:rPr lang="en-BE" dirty="0"/>
              <a:t>Convenant STAD GENT (1) </a:t>
            </a:r>
          </a:p>
        </p:txBody>
      </p:sp>
      <p:sp>
        <p:nvSpPr>
          <p:cNvPr id="3" name="Content Placeholder 2">
            <a:extLst>
              <a:ext uri="{FF2B5EF4-FFF2-40B4-BE49-F238E27FC236}">
                <a16:creationId xmlns:a16="http://schemas.microsoft.com/office/drawing/2014/main" id="{2FE4184D-196D-37F3-714C-EF12527E2F10}"/>
              </a:ext>
            </a:extLst>
          </p:cNvPr>
          <p:cNvSpPr>
            <a:spLocks noGrp="1"/>
          </p:cNvSpPr>
          <p:nvPr>
            <p:ph idx="1"/>
          </p:nvPr>
        </p:nvSpPr>
        <p:spPr>
          <a:xfrm>
            <a:off x="838200" y="1354137"/>
            <a:ext cx="10515600" cy="5032376"/>
          </a:xfrm>
        </p:spPr>
        <p:txBody>
          <a:bodyPr>
            <a:normAutofit lnSpcReduction="10000"/>
          </a:bodyPr>
          <a:lstStyle/>
          <a:p>
            <a:pPr marL="342900" lvl="0" indent="-342900">
              <a:lnSpc>
                <a:spcPct val="115000"/>
              </a:lnSpc>
              <a:buFont typeface="+mj-lt"/>
              <a:buAutoNum type="arabicPeriod"/>
            </a:pPr>
            <a:r>
              <a:rPr lang="nl-BE" dirty="0">
                <a:effectLst/>
                <a:latin typeface="Calibri" panose="020F0502020204030204" pitchFamily="34" charset="0"/>
                <a:ea typeface="Calibri" panose="020F0502020204030204" pitchFamily="34" charset="0"/>
                <a:cs typeface="Times New Roman" panose="02020603050405020304" pitchFamily="18" charset="0"/>
              </a:rPr>
              <a:t>Ondersteuning van </a:t>
            </a:r>
            <a:r>
              <a:rPr lang="nl-BE" b="1" dirty="0">
                <a:solidFill>
                  <a:srgbClr val="B08600"/>
                </a:solidFill>
                <a:effectLst/>
                <a:latin typeface="Calibri" panose="020F0502020204030204" pitchFamily="34" charset="0"/>
                <a:ea typeface="Calibri" panose="020F0502020204030204" pitchFamily="34" charset="0"/>
                <a:cs typeface="Times New Roman" panose="02020603050405020304" pitchFamily="18" charset="0"/>
              </a:rPr>
              <a:t>de algemene werking</a:t>
            </a:r>
            <a:endParaRPr lang="en-BE" dirty="0">
              <a:solidFill>
                <a:srgbClr val="B086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nl-BE" dirty="0">
                <a:effectLst/>
                <a:latin typeface="Calibri" panose="020F0502020204030204" pitchFamily="34" charset="0"/>
                <a:ea typeface="Calibri" panose="020F0502020204030204" pitchFamily="34" charset="0"/>
                <a:cs typeface="Arial" panose="020B0604020202020204" pitchFamily="34" charset="0"/>
              </a:rPr>
              <a:t>Minard levert inspanningen om in te zetten op </a:t>
            </a:r>
            <a:r>
              <a:rPr lang="nl-BE" b="1" dirty="0">
                <a:solidFill>
                  <a:srgbClr val="B08600"/>
                </a:solidFill>
                <a:effectLst/>
                <a:latin typeface="Calibri" panose="020F0502020204030204" pitchFamily="34" charset="0"/>
                <a:ea typeface="Calibri" panose="020F0502020204030204" pitchFamily="34" charset="0"/>
                <a:cs typeface="Arial" panose="020B0604020202020204" pitchFamily="34" charset="0"/>
              </a:rPr>
              <a:t>inclusie en toegankelijkheid</a:t>
            </a:r>
            <a:r>
              <a:rPr lang="nl-BE" dirty="0">
                <a:solidFill>
                  <a:srgbClr val="B08600"/>
                </a:solidFill>
                <a:effectLst/>
                <a:latin typeface="Calibri" panose="020F0502020204030204" pitchFamily="34" charset="0"/>
                <a:ea typeface="Calibri" panose="020F0502020204030204" pitchFamily="34" charset="0"/>
                <a:cs typeface="Arial" panose="020B0604020202020204" pitchFamily="34" charset="0"/>
              </a:rPr>
              <a:t> </a:t>
            </a:r>
            <a:r>
              <a:rPr lang="nl-BE" dirty="0">
                <a:effectLst/>
                <a:latin typeface="Calibri" panose="020F0502020204030204" pitchFamily="34" charset="0"/>
                <a:ea typeface="Calibri" panose="020F0502020204030204" pitchFamily="34" charset="0"/>
                <a:cs typeface="Arial" panose="020B0604020202020204" pitchFamily="34" charset="0"/>
              </a:rPr>
              <a:t>in de breedste zin van het woord. Dit betekent dat men in de werking van Minard aandacht heeft voor de noden van personen met een beperking, aandacht heeft voor een genderinclusieve benadering en ook financiële toegankelijkheid niet uit het oog verliest.</a:t>
            </a:r>
            <a:endParaRPr lang="en-BE"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nl-BE" dirty="0">
                <a:effectLst/>
                <a:latin typeface="Calibri" panose="020F0502020204030204" pitchFamily="34" charset="0"/>
                <a:ea typeface="Calibri" panose="020F0502020204030204" pitchFamily="34" charset="0"/>
                <a:cs typeface="Arial" panose="020B0604020202020204" pitchFamily="34" charset="0"/>
              </a:rPr>
              <a:t>Minard faciliteert de</a:t>
            </a:r>
            <a:r>
              <a:rPr lang="nl-BE" b="1" dirty="0">
                <a:effectLst/>
                <a:latin typeface="Calibri" panose="020F0502020204030204" pitchFamily="34" charset="0"/>
                <a:ea typeface="Calibri" panose="020F0502020204030204" pitchFamily="34" charset="0"/>
                <a:cs typeface="Arial" panose="020B0604020202020204" pitchFamily="34" charset="0"/>
              </a:rPr>
              <a:t> </a:t>
            </a:r>
            <a:r>
              <a:rPr lang="nl-BE" b="1" dirty="0">
                <a:solidFill>
                  <a:srgbClr val="B08600"/>
                </a:solidFill>
                <a:effectLst/>
                <a:latin typeface="Calibri" panose="020F0502020204030204" pitchFamily="34" charset="0"/>
                <a:ea typeface="Calibri" panose="020F0502020204030204" pitchFamily="34" charset="0"/>
                <a:cs typeface="Arial" panose="020B0604020202020204" pitchFamily="34" charset="0"/>
              </a:rPr>
              <a:t>programmatie van Gents volkstheater</a:t>
            </a:r>
            <a:r>
              <a:rPr lang="nl-BE" dirty="0">
                <a:solidFill>
                  <a:srgbClr val="B08600"/>
                </a:solidFill>
                <a:effectLst/>
                <a:latin typeface="Calibri" panose="020F0502020204030204" pitchFamily="34" charset="0"/>
                <a:ea typeface="Calibri" panose="020F0502020204030204" pitchFamily="34" charset="0"/>
                <a:cs typeface="Arial" panose="020B0604020202020204" pitchFamily="34" charset="0"/>
              </a:rPr>
              <a:t> </a:t>
            </a:r>
            <a:r>
              <a:rPr lang="nl-BE" dirty="0">
                <a:effectLst/>
                <a:latin typeface="Calibri" panose="020F0502020204030204" pitchFamily="34" charset="0"/>
                <a:ea typeface="Calibri" panose="020F0502020204030204" pitchFamily="34" charset="0"/>
                <a:cs typeface="Arial" panose="020B0604020202020204" pitchFamily="34" charset="0"/>
              </a:rPr>
              <a:t>en participeert in visieontwikkeling, afstemming en samenwerking rond</a:t>
            </a:r>
            <a:r>
              <a:rPr lang="nl-BE" b="1" dirty="0">
                <a:effectLst/>
                <a:latin typeface="Calibri" panose="020F0502020204030204" pitchFamily="34" charset="0"/>
                <a:ea typeface="Calibri" panose="020F0502020204030204" pitchFamily="34" charset="0"/>
                <a:cs typeface="Arial" panose="020B0604020202020204" pitchFamily="34" charset="0"/>
              </a:rPr>
              <a:t> </a:t>
            </a:r>
            <a:r>
              <a:rPr lang="nl-BE" b="1" dirty="0">
                <a:solidFill>
                  <a:srgbClr val="B08600"/>
                </a:solidFill>
                <a:effectLst/>
                <a:latin typeface="Calibri" panose="020F0502020204030204" pitchFamily="34" charset="0"/>
                <a:ea typeface="Calibri" panose="020F0502020204030204" pitchFamily="34" charset="0"/>
                <a:cs typeface="Arial" panose="020B0604020202020204" pitchFamily="34" charset="0"/>
              </a:rPr>
              <a:t>toegankelijk theater in Gent</a:t>
            </a:r>
            <a:r>
              <a:rPr lang="nl-BE" b="1" dirty="0">
                <a:effectLst/>
                <a:latin typeface="Calibri" panose="020F0502020204030204" pitchFamily="34" charset="0"/>
                <a:ea typeface="Calibri" panose="020F0502020204030204" pitchFamily="34" charset="0"/>
                <a:cs typeface="Arial" panose="020B0604020202020204" pitchFamily="34" charset="0"/>
              </a:rPr>
              <a:t>.</a:t>
            </a:r>
            <a:endParaRPr lang="en-BE"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phic 4" descr="Signature with solid fill">
            <a:extLst>
              <a:ext uri="{FF2B5EF4-FFF2-40B4-BE49-F238E27FC236}">
                <a16:creationId xmlns:a16="http://schemas.microsoft.com/office/drawing/2014/main" id="{8F8A9303-827D-65CD-9DC4-D65F542F036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40480" y="471487"/>
            <a:ext cx="914400" cy="914400"/>
          </a:xfrm>
          <a:prstGeom prst="rect">
            <a:avLst/>
          </a:prstGeom>
        </p:spPr>
      </p:pic>
    </p:spTree>
    <p:extLst>
      <p:ext uri="{BB962C8B-B14F-4D97-AF65-F5344CB8AC3E}">
        <p14:creationId xmlns:p14="http://schemas.microsoft.com/office/powerpoint/2010/main" val="3623942506"/>
      </p:ext>
    </p:extLst>
  </p:cSld>
  <p:clrMapOvr>
    <a:masterClrMapping/>
  </p:clrMapOvr>
</p:sld>
</file>

<file path=ppt/theme/theme1.xml><?xml version="1.0" encoding="utf-8"?>
<a:theme xmlns:a="http://schemas.openxmlformats.org/drawingml/2006/main" name="Theme Min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A994DEF8FD9C499A7A8E9642725A1A" ma:contentTypeVersion="14" ma:contentTypeDescription="Create a new document." ma:contentTypeScope="" ma:versionID="e13489e76724cc789df6fd724ab774c7">
  <xsd:schema xmlns:xsd="http://www.w3.org/2001/XMLSchema" xmlns:xs="http://www.w3.org/2001/XMLSchema" xmlns:p="http://schemas.microsoft.com/office/2006/metadata/properties" xmlns:ns2="b0f1113f-e4a1-4b56-95a4-d3a293fd86c5" xmlns:ns3="018c4ce7-452b-4849-a055-66e7d898fb53" targetNamespace="http://schemas.microsoft.com/office/2006/metadata/properties" ma:root="true" ma:fieldsID="488e48659b7690b6380393210d9c8f9b" ns2:_="" ns3:_="">
    <xsd:import namespace="b0f1113f-e4a1-4b56-95a4-d3a293fd86c5"/>
    <xsd:import namespace="018c4ce7-452b-4849-a055-66e7d898fb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f1113f-e4a1-4b56-95a4-d3a293fd86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665ec0d-a6c7-46f8-9eb7-91592a11e6af"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8c4ce7-452b-4849-a055-66e7d898fb5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de57bfb-42c7-40d1-9226-776aa05a4f99}" ma:internalName="TaxCatchAll" ma:showField="CatchAllData" ma:web="018c4ce7-452b-4849-a055-66e7d898fb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0f1113f-e4a1-4b56-95a4-d3a293fd86c5">
      <Terms xmlns="http://schemas.microsoft.com/office/infopath/2007/PartnerControls"/>
    </lcf76f155ced4ddcb4097134ff3c332f>
    <TaxCatchAll xmlns="018c4ce7-452b-4849-a055-66e7d898fb5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399FF4-BA13-4F0C-82B6-62BD80D7C6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f1113f-e4a1-4b56-95a4-d3a293fd86c5"/>
    <ds:schemaRef ds:uri="018c4ce7-452b-4849-a055-66e7d898fb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EDC12C-DF75-4116-82F2-C1CD1CEF803A}">
  <ds:schemaRefs>
    <ds:schemaRef ds:uri="b0f1113f-e4a1-4b56-95a4-d3a293fd86c5"/>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018c4ce7-452b-4849-a055-66e7d898fb53"/>
    <ds:schemaRef ds:uri="http://schemas.microsoft.com/office/2006/metadata/properties"/>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0A41F827-6740-4080-92C2-6F99CE4C03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48088</TotalTime>
  <Words>1089</Words>
  <Application>Microsoft Macintosh PowerPoint</Application>
  <PresentationFormat>Widescreen</PresentationFormat>
  <Paragraphs>194</Paragraphs>
  <Slides>37</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vt:lpstr>
      <vt:lpstr>Arial</vt:lpstr>
      <vt:lpstr>Calibri</vt:lpstr>
      <vt:lpstr>Calibri Light</vt:lpstr>
      <vt:lpstr>Courier New</vt:lpstr>
      <vt:lpstr>Roboto</vt:lpstr>
      <vt:lpstr>Roboto Light</vt:lpstr>
      <vt:lpstr>Roboto Medium</vt:lpstr>
      <vt:lpstr>Times New Roman</vt:lpstr>
      <vt:lpstr>Wingdings</vt:lpstr>
      <vt:lpstr>Theme Minard</vt:lpstr>
      <vt:lpstr>PowerPoint Presentation</vt:lpstr>
      <vt:lpstr>Agenda</vt:lpstr>
      <vt:lpstr>Minardschouwburg</vt:lpstr>
      <vt:lpstr>Model Minard = opdracht Stad Gent</vt:lpstr>
      <vt:lpstr>PowerPoint Presentation</vt:lpstr>
      <vt:lpstr>2024 vs 2025 – verdeling per klanttype</vt:lpstr>
      <vt:lpstr>PowerPoint Presentation</vt:lpstr>
      <vt:lpstr>Model Minard in SCALA</vt:lpstr>
      <vt:lpstr>Convenant STAD GENT (1) </vt:lpstr>
      <vt:lpstr>Convenant (2)</vt:lpstr>
      <vt:lpstr>Convenant (3)</vt:lpstr>
      <vt:lpstr>Bruikleenovereenkomsten sogent</vt:lpstr>
      <vt:lpstr>Stand van zaken</vt:lpstr>
      <vt:lpstr>PLANNING</vt:lpstr>
      <vt:lpstr>PERSONEEL</vt:lpstr>
      <vt:lpstr>De equipe</vt:lpstr>
      <vt:lpstr>PARTNERS      KALENDER</vt:lpstr>
      <vt:lpstr>TRANSPARANT PRIJSMODEL</vt:lpstr>
      <vt:lpstr>TICKETING</vt:lpstr>
      <vt:lpstr>COMMUNICATIE</vt:lpstr>
      <vt:lpstr>Hoofdlogo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Gentse Feesten</vt:lpstr>
      <vt:lpstr>AAN 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Nathalie De Neve</dc:creator>
  <cp:lastModifiedBy>nathalie de neve</cp:lastModifiedBy>
  <cp:revision>8</cp:revision>
  <dcterms:created xsi:type="dcterms:W3CDTF">2022-12-18T12:04:58Z</dcterms:created>
  <dcterms:modified xsi:type="dcterms:W3CDTF">2026-06-17T16:14:36Z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0x010100B3A994DEF8FD9C499A7A8E9642725A1A</vt:lpwstr>
  </property>
  <property fmtid="{D5CDD505-2E9C-101B-9397-08002B2CF9AE}" pid="3" name="MediaServiceImageTags">
    <vt:lpwstr/>
  </property>
</Properties>
</file>