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Lst>
  <p:sldSz cy="5143500" cx="9144000"/>
  <p:notesSz cx="6858000" cy="9144000"/>
  <p:embeddedFontLst>
    <p:embeddedFont>
      <p:font typeface="Titillium Web SemiBold"/>
      <p:regular r:id="rId67"/>
      <p:bold r:id="rId68"/>
      <p:italic r:id="rId69"/>
      <p:boldItalic r:id="rId70"/>
    </p:embeddedFont>
    <p:embeddedFont>
      <p:font typeface="Heebo"/>
      <p:regular r:id="rId71"/>
      <p:bold r:id="rId72"/>
    </p:embeddedFont>
    <p:embeddedFont>
      <p:font typeface="Titillium Web"/>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77" roundtripDataSignature="AMtx7mixmuBVZWtVHPjKVLG7ymFtJBXK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E2CCFFE-6CA2-44ED-9247-BACCF8232FB6}">
  <a:tblStyle styleId="{0E2CCFFE-6CA2-44ED-9247-BACCF8232FB6}"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TitilliumWeb-regular.fntdata"/><Relationship Id="rId72" Type="http://schemas.openxmlformats.org/officeDocument/2006/relationships/font" Target="fonts/Heebo-bold.fntdata"/><Relationship Id="rId31" Type="http://schemas.openxmlformats.org/officeDocument/2006/relationships/slide" Target="slides/slide24.xml"/><Relationship Id="rId75" Type="http://schemas.openxmlformats.org/officeDocument/2006/relationships/font" Target="fonts/TitilliumWeb-italic.fntdata"/><Relationship Id="rId30" Type="http://schemas.openxmlformats.org/officeDocument/2006/relationships/slide" Target="slides/slide23.xml"/><Relationship Id="rId74" Type="http://schemas.openxmlformats.org/officeDocument/2006/relationships/font" Target="fonts/TitilliumWeb-bold.fntdata"/><Relationship Id="rId33" Type="http://schemas.openxmlformats.org/officeDocument/2006/relationships/slide" Target="slides/slide26.xml"/><Relationship Id="rId77" Type="http://customschemas.google.com/relationships/presentationmetadata" Target="metadata"/><Relationship Id="rId32" Type="http://schemas.openxmlformats.org/officeDocument/2006/relationships/slide" Target="slides/slide25.xml"/><Relationship Id="rId76" Type="http://schemas.openxmlformats.org/officeDocument/2006/relationships/font" Target="fonts/TitilliumWeb-boldItalic.fntdata"/><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Heebo-regular.fntdata"/><Relationship Id="rId70" Type="http://schemas.openxmlformats.org/officeDocument/2006/relationships/font" Target="fonts/TitilliumWebSemiBold-boldItalic.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font" Target="fonts/TitilliumWebSemiBold-bold.fntdata"/><Relationship Id="rId23" Type="http://schemas.openxmlformats.org/officeDocument/2006/relationships/slide" Target="slides/slide16.xml"/><Relationship Id="rId67" Type="http://schemas.openxmlformats.org/officeDocument/2006/relationships/font" Target="fonts/TitilliumWebSemiBold-regular.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TitilliumWebSemi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ccfad43812_0_4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3ccfad43812_0_4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ccfad43812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3ccfad43812_0_4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ccfad4381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g3ccfad4381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ccfad4381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g3ccfad4381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ccfad4381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g3ccfad4381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ccfad4381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3ccfad43812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3ccfad43812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3ccfad43812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3ccfad43812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g3ccfad43812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3ccfad43812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g3ccfad43812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3ccfad43812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3ccfad43812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3ccfad43812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3ccfad43812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3ccfad43812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g3ccfad43812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3ccfad43812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g3ccfad43812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3ccfad43812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g3ccfad43812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3cd318359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g3cd318359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3ccfad43812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g3ccfad43812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3ccfad43812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g3ccfad43812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3ccfad43812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g3ccfad43812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3ccfad43812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g3ccfad43812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3ccfad43812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g3ccfad43812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3ccfad43812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g3ccfad43812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3ccfad43812_0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g3ccfad43812_0_5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1" name="Shape 11"/>
        <p:cNvGrpSpPr/>
        <p:nvPr/>
      </p:nvGrpSpPr>
      <p:grpSpPr>
        <a:xfrm>
          <a:off x="0" y="0"/>
          <a:ext cx="0" cy="0"/>
          <a:chOff x="0" y="0"/>
          <a:chExt cx="0" cy="0"/>
        </a:xfrm>
      </p:grpSpPr>
      <p:sp>
        <p:nvSpPr>
          <p:cNvPr id="12" name="Google Shape;12;p48"/>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Titillium Web SemiBold"/>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48"/>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4" name="Google Shape;14;p4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68" name="Shape 68"/>
        <p:cNvGrpSpPr/>
        <p:nvPr/>
      </p:nvGrpSpPr>
      <p:grpSpPr>
        <a:xfrm>
          <a:off x="0" y="0"/>
          <a:ext cx="0" cy="0"/>
          <a:chOff x="0" y="0"/>
          <a:chExt cx="0" cy="0"/>
        </a:xfrm>
      </p:grpSpPr>
      <p:sp>
        <p:nvSpPr>
          <p:cNvPr id="69" name="Google Shape;69;p69"/>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69"/>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 name="Google Shape;71;p6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6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6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type="vertTitleAndTx">
  <p:cSld name="VERTICAL_TITLE_AND_VERTICAL_TEXT">
    <p:spTree>
      <p:nvGrpSpPr>
        <p:cNvPr id="74" name="Shape 74"/>
        <p:cNvGrpSpPr/>
        <p:nvPr/>
      </p:nvGrpSpPr>
      <p:grpSpPr>
        <a:xfrm>
          <a:off x="0" y="0"/>
          <a:ext cx="0" cy="0"/>
          <a:chOff x="0" y="0"/>
          <a:chExt cx="0" cy="0"/>
        </a:xfrm>
      </p:grpSpPr>
      <p:sp>
        <p:nvSpPr>
          <p:cNvPr id="75" name="Google Shape;75;p70"/>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70"/>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7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7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7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4" name="Shape 84"/>
        <p:cNvGrpSpPr/>
        <p:nvPr/>
      </p:nvGrpSpPr>
      <p:grpSpPr>
        <a:xfrm>
          <a:off x="0" y="0"/>
          <a:ext cx="0" cy="0"/>
          <a:chOff x="0" y="0"/>
          <a:chExt cx="0" cy="0"/>
        </a:xfrm>
      </p:grpSpPr>
      <p:sp>
        <p:nvSpPr>
          <p:cNvPr id="85" name="Google Shape;85;p5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86" name="Google Shape;86;p5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7" name="Google Shape;87;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8" name="Shape 88"/>
        <p:cNvGrpSpPr/>
        <p:nvPr/>
      </p:nvGrpSpPr>
      <p:grpSpPr>
        <a:xfrm>
          <a:off x="0" y="0"/>
          <a:ext cx="0" cy="0"/>
          <a:chOff x="0" y="0"/>
          <a:chExt cx="0" cy="0"/>
        </a:xfrm>
      </p:grpSpPr>
      <p:sp>
        <p:nvSpPr>
          <p:cNvPr id="89" name="Google Shape;89;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0" name="Google Shape;90;p5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1" name="Google Shape;91;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2" name="Shape 92"/>
        <p:cNvGrpSpPr/>
        <p:nvPr/>
      </p:nvGrpSpPr>
      <p:grpSpPr>
        <a:xfrm>
          <a:off x="0" y="0"/>
          <a:ext cx="0" cy="0"/>
          <a:chOff x="0" y="0"/>
          <a:chExt cx="0" cy="0"/>
        </a:xfrm>
      </p:grpSpPr>
      <p:sp>
        <p:nvSpPr>
          <p:cNvPr id="93" name="Google Shape;93;p5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4" name="Google Shape;94;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5" name="Shape 95"/>
        <p:cNvGrpSpPr/>
        <p:nvPr/>
      </p:nvGrpSpPr>
      <p:grpSpPr>
        <a:xfrm>
          <a:off x="0" y="0"/>
          <a:ext cx="0" cy="0"/>
          <a:chOff x="0" y="0"/>
          <a:chExt cx="0" cy="0"/>
        </a:xfrm>
      </p:grpSpPr>
      <p:sp>
        <p:nvSpPr>
          <p:cNvPr id="96" name="Google Shape;96;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7" name="Google Shape;97;p5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8" name="Google Shape;98;p5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9" name="Google Shape;99;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2" name="Google Shape;102;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3" name="Shape 103"/>
        <p:cNvGrpSpPr/>
        <p:nvPr/>
      </p:nvGrpSpPr>
      <p:grpSpPr>
        <a:xfrm>
          <a:off x="0" y="0"/>
          <a:ext cx="0" cy="0"/>
          <a:chOff x="0" y="0"/>
          <a:chExt cx="0" cy="0"/>
        </a:xfrm>
      </p:grpSpPr>
      <p:sp>
        <p:nvSpPr>
          <p:cNvPr id="104" name="Google Shape;104;p5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5" name="Google Shape;105;p5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6" name="Google Shape;106;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7" name="Shape 107"/>
        <p:cNvGrpSpPr/>
        <p:nvPr/>
      </p:nvGrpSpPr>
      <p:grpSpPr>
        <a:xfrm>
          <a:off x="0" y="0"/>
          <a:ext cx="0" cy="0"/>
          <a:chOff x="0" y="0"/>
          <a:chExt cx="0" cy="0"/>
        </a:xfrm>
      </p:grpSpPr>
      <p:sp>
        <p:nvSpPr>
          <p:cNvPr id="108" name="Google Shape;108;p5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09" name="Google Shape;109;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0" name="Shape 110"/>
        <p:cNvGrpSpPr/>
        <p:nvPr/>
      </p:nvGrpSpPr>
      <p:grpSpPr>
        <a:xfrm>
          <a:off x="0" y="0"/>
          <a:ext cx="0" cy="0"/>
          <a:chOff x="0" y="0"/>
          <a:chExt cx="0" cy="0"/>
        </a:xfrm>
      </p:grpSpPr>
      <p:sp>
        <p:nvSpPr>
          <p:cNvPr id="111" name="Google Shape;111;p5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5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13" name="Google Shape;113;p5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4" name="Google Shape;114;p5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5" name="Google Shape;115;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17" name="Shape 17"/>
        <p:cNvGrpSpPr/>
        <p:nvPr/>
      </p:nvGrpSpPr>
      <p:grpSpPr>
        <a:xfrm>
          <a:off x="0" y="0"/>
          <a:ext cx="0" cy="0"/>
          <a:chOff x="0" y="0"/>
          <a:chExt cx="0" cy="0"/>
        </a:xfrm>
      </p:grpSpPr>
      <p:sp>
        <p:nvSpPr>
          <p:cNvPr id="18" name="Google Shape;18;p61"/>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61"/>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 name="Google Shape;20;p6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6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6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 name="Shape 116"/>
        <p:cNvGrpSpPr/>
        <p:nvPr/>
      </p:nvGrpSpPr>
      <p:grpSpPr>
        <a:xfrm>
          <a:off x="0" y="0"/>
          <a:ext cx="0" cy="0"/>
          <a:chOff x="0" y="0"/>
          <a:chExt cx="0" cy="0"/>
        </a:xfrm>
      </p:grpSpPr>
      <p:sp>
        <p:nvSpPr>
          <p:cNvPr id="117" name="Google Shape;117;p5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18" name="Google Shape;118;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9" name="Shape 119"/>
        <p:cNvGrpSpPr/>
        <p:nvPr/>
      </p:nvGrpSpPr>
      <p:grpSpPr>
        <a:xfrm>
          <a:off x="0" y="0"/>
          <a:ext cx="0" cy="0"/>
          <a:chOff x="0" y="0"/>
          <a:chExt cx="0" cy="0"/>
        </a:xfrm>
      </p:grpSpPr>
      <p:sp>
        <p:nvSpPr>
          <p:cNvPr id="120" name="Google Shape;120;p5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1" name="Google Shape;121;p5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22" name="Google Shape;122;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3" name="Shape 123"/>
        <p:cNvGrpSpPr/>
        <p:nvPr/>
      </p:nvGrpSpPr>
      <p:grpSpPr>
        <a:xfrm>
          <a:off x="0" y="0"/>
          <a:ext cx="0" cy="0"/>
          <a:chOff x="0" y="0"/>
          <a:chExt cx="0" cy="0"/>
        </a:xfrm>
      </p:grpSpPr>
      <p:sp>
        <p:nvSpPr>
          <p:cNvPr id="124" name="Google Shape;124;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obj">
  <p:cSld name="OBJECT">
    <p:spTree>
      <p:nvGrpSpPr>
        <p:cNvPr id="125" name="Shape 125"/>
        <p:cNvGrpSpPr/>
        <p:nvPr/>
      </p:nvGrpSpPr>
      <p:grpSpPr>
        <a:xfrm>
          <a:off x="0" y="0"/>
          <a:ext cx="0" cy="0"/>
          <a:chOff x="0" y="0"/>
          <a:chExt cx="0" cy="0"/>
        </a:xfrm>
      </p:grpSpPr>
      <p:sp>
        <p:nvSpPr>
          <p:cNvPr id="126" name="Google Shape;126;g3ccfad43812_0_447"/>
          <p:cNvSpPr txBox="1"/>
          <p:nvPr>
            <p:ph idx="11" type="ftr"/>
          </p:nvPr>
        </p:nvSpPr>
        <p:spPr>
          <a:xfrm>
            <a:off x="0" y="0"/>
            <a:ext cx="3000000" cy="3000000"/>
          </a:xfrm>
          <a:prstGeom prst="rect">
            <a:avLst/>
          </a:prstGeom>
          <a:noFill/>
          <a:ln>
            <a:noFill/>
          </a:ln>
        </p:spPr>
        <p:txBody>
          <a:bodyPr anchorCtr="0" anchor="t" bIns="0" lIns="0" spcFirstLastPara="1" rIns="0" wrap="square" tIns="0">
            <a:noAutofit/>
          </a:bodyPr>
          <a:lstStyle>
            <a:lvl1pPr lvl="0" marR="0" algn="ctr">
              <a:lnSpc>
                <a:spcPct val="100000"/>
              </a:lnSpc>
              <a:spcBef>
                <a:spcPts val="0"/>
              </a:spcBef>
              <a:spcAft>
                <a:spcPts val="0"/>
              </a:spcAft>
              <a:buSzPts val="1400"/>
              <a:buNone/>
              <a:defRPr b="0" i="0" sz="14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7" name="Google Shape;127;g3ccfad43812_0_447"/>
          <p:cNvSpPr txBox="1"/>
          <p:nvPr>
            <p:ph idx="10" type="dt"/>
          </p:nvPr>
        </p:nvSpPr>
        <p:spPr>
          <a:xfrm>
            <a:off x="0" y="0"/>
            <a:ext cx="3000000" cy="3000000"/>
          </a:xfrm>
          <a:prstGeom prst="rect">
            <a:avLst/>
          </a:prstGeom>
          <a:noFill/>
          <a:ln>
            <a:noFill/>
          </a:ln>
        </p:spPr>
        <p:txBody>
          <a:bodyPr anchorCtr="0" anchor="t" bIns="0" lIns="0" spcFirstLastPara="1" rIns="0" wrap="square" tIns="0">
            <a:noAutofit/>
          </a:bodyPr>
          <a:lstStyle>
            <a:lvl1pPr lvl="0" marR="0" algn="l">
              <a:lnSpc>
                <a:spcPct val="100000"/>
              </a:lnSpc>
              <a:spcBef>
                <a:spcPts val="0"/>
              </a:spcBef>
              <a:spcAft>
                <a:spcPts val="0"/>
              </a:spcAft>
              <a:buSzPts val="1400"/>
              <a:buNone/>
              <a:defRPr b="0" i="0" sz="14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8" name="Google Shape;128;g3ccfad43812_0_447"/>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rmAutofit/>
          </a:bodyPr>
          <a:lstStyle>
            <a:lvl1pPr indent="0" lvl="0" marL="0" algn="r">
              <a:lnSpc>
                <a:spcPct val="100000"/>
              </a:lnSpc>
              <a:spcBef>
                <a:spcPts val="0"/>
              </a:spcBef>
              <a:spcAft>
                <a:spcPts val="0"/>
              </a:spcAft>
              <a:buSzPts val="1000"/>
              <a:buNone/>
              <a:defRPr>
                <a:solidFill>
                  <a:srgbClr val="888888"/>
                </a:solidFill>
              </a:defRPr>
            </a:lvl1pPr>
            <a:lvl2pPr indent="0" lvl="1" marL="0" algn="r">
              <a:lnSpc>
                <a:spcPct val="100000"/>
              </a:lnSpc>
              <a:spcBef>
                <a:spcPts val="0"/>
              </a:spcBef>
              <a:spcAft>
                <a:spcPts val="0"/>
              </a:spcAft>
              <a:buSzPts val="1000"/>
              <a:buNone/>
              <a:defRPr>
                <a:solidFill>
                  <a:srgbClr val="888888"/>
                </a:solidFill>
              </a:defRPr>
            </a:lvl2pPr>
            <a:lvl3pPr indent="0" lvl="2" marL="0" algn="r">
              <a:lnSpc>
                <a:spcPct val="100000"/>
              </a:lnSpc>
              <a:spcBef>
                <a:spcPts val="0"/>
              </a:spcBef>
              <a:spcAft>
                <a:spcPts val="0"/>
              </a:spcAft>
              <a:buSzPts val="1000"/>
              <a:buNone/>
              <a:defRPr>
                <a:solidFill>
                  <a:srgbClr val="888888"/>
                </a:solidFill>
              </a:defRPr>
            </a:lvl3pPr>
            <a:lvl4pPr indent="0" lvl="3" marL="0" algn="r">
              <a:lnSpc>
                <a:spcPct val="100000"/>
              </a:lnSpc>
              <a:spcBef>
                <a:spcPts val="0"/>
              </a:spcBef>
              <a:spcAft>
                <a:spcPts val="0"/>
              </a:spcAft>
              <a:buSzPts val="1000"/>
              <a:buNone/>
              <a:defRPr>
                <a:solidFill>
                  <a:srgbClr val="888888"/>
                </a:solidFill>
              </a:defRPr>
            </a:lvl4pPr>
            <a:lvl5pPr indent="0" lvl="4" marL="0" algn="r">
              <a:lnSpc>
                <a:spcPct val="100000"/>
              </a:lnSpc>
              <a:spcBef>
                <a:spcPts val="0"/>
              </a:spcBef>
              <a:spcAft>
                <a:spcPts val="0"/>
              </a:spcAft>
              <a:buSzPts val="1000"/>
              <a:buNone/>
              <a:defRPr>
                <a:solidFill>
                  <a:srgbClr val="888888"/>
                </a:solidFill>
              </a:defRPr>
            </a:lvl5pPr>
            <a:lvl6pPr indent="0" lvl="5" marL="0" algn="r">
              <a:lnSpc>
                <a:spcPct val="100000"/>
              </a:lnSpc>
              <a:spcBef>
                <a:spcPts val="0"/>
              </a:spcBef>
              <a:spcAft>
                <a:spcPts val="0"/>
              </a:spcAft>
              <a:buSzPts val="1000"/>
              <a:buNone/>
              <a:defRPr>
                <a:solidFill>
                  <a:srgbClr val="888888"/>
                </a:solidFill>
              </a:defRPr>
            </a:lvl6pPr>
            <a:lvl7pPr indent="0" lvl="6" marL="0" algn="r">
              <a:lnSpc>
                <a:spcPct val="100000"/>
              </a:lnSpc>
              <a:spcBef>
                <a:spcPts val="0"/>
              </a:spcBef>
              <a:spcAft>
                <a:spcPts val="0"/>
              </a:spcAft>
              <a:buSzPts val="1000"/>
              <a:buNone/>
              <a:defRPr>
                <a:solidFill>
                  <a:srgbClr val="888888"/>
                </a:solidFill>
              </a:defRPr>
            </a:lvl7pPr>
            <a:lvl8pPr indent="0" lvl="7" marL="0" algn="r">
              <a:lnSpc>
                <a:spcPct val="100000"/>
              </a:lnSpc>
              <a:spcBef>
                <a:spcPts val="0"/>
              </a:spcBef>
              <a:spcAft>
                <a:spcPts val="0"/>
              </a:spcAft>
              <a:buSzPts val="1000"/>
              <a:buNone/>
              <a:defRPr>
                <a:solidFill>
                  <a:srgbClr val="888888"/>
                </a:solidFill>
              </a:defRPr>
            </a:lvl8pPr>
            <a:lvl9pPr indent="0" lvl="8" marL="0" algn="r">
              <a:lnSpc>
                <a:spcPct val="100000"/>
              </a:lnSpc>
              <a:spcBef>
                <a:spcPts val="0"/>
              </a:spcBef>
              <a:spcAft>
                <a:spcPts val="0"/>
              </a:spcAft>
              <a:buSzPts val="1000"/>
              <a:buNone/>
              <a:defRPr>
                <a:solidFill>
                  <a:srgbClr val="888888"/>
                </a:solidFill>
              </a:defRPr>
            </a:lvl9pPr>
          </a:lstStyle>
          <a:p>
            <a:pPr indent="0" lvl="0" marL="0" rtl="0" algn="r">
              <a:spcBef>
                <a:spcPts val="0"/>
              </a:spcBef>
              <a:spcAft>
                <a:spcPts val="0"/>
              </a:spcAft>
              <a:buNone/>
            </a:pPr>
            <a:fld id="{00000000-1234-1234-1234-123412341234}" type="slidenum">
              <a:rPr lang="de"/>
              <a:t>‹#›</a:t>
            </a:fld>
            <a:endParaRPr b="0" i="0" sz="1000" u="none" cap="none" strike="noStrike">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9" name="Shape 129"/>
        <p:cNvGrpSpPr/>
        <p:nvPr/>
      </p:nvGrpSpPr>
      <p:grpSpPr>
        <a:xfrm>
          <a:off x="0" y="0"/>
          <a:ext cx="0" cy="0"/>
          <a:chOff x="0" y="0"/>
          <a:chExt cx="0" cy="0"/>
        </a:xfrm>
      </p:grpSpPr>
      <p:sp>
        <p:nvSpPr>
          <p:cNvPr id="130" name="Google Shape;130;g3ccfad43812_0_451"/>
          <p:cNvSpPr txBox="1"/>
          <p:nvPr>
            <p:ph type="title"/>
          </p:nvPr>
        </p:nvSpPr>
        <p:spPr>
          <a:xfrm>
            <a:off x="311700" y="445025"/>
            <a:ext cx="8520600" cy="5727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SzPts val="2800"/>
              <a:buNone/>
              <a:defRPr b="0" i="0" sz="2400">
                <a:solidFill>
                  <a:srgbClr val="B940FF"/>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1" name="Google Shape;131;g3ccfad43812_0_451"/>
          <p:cNvSpPr txBox="1"/>
          <p:nvPr>
            <p:ph idx="1" type="body"/>
          </p:nvPr>
        </p:nvSpPr>
        <p:spPr>
          <a:xfrm>
            <a:off x="311700" y="1152475"/>
            <a:ext cx="8520600" cy="3416400"/>
          </a:xfrm>
          <a:prstGeom prst="rect">
            <a:avLst/>
          </a:prstGeom>
          <a:noFill/>
          <a:ln>
            <a:noFill/>
          </a:ln>
        </p:spPr>
        <p:txBody>
          <a:bodyPr anchorCtr="0" anchor="t" bIns="0" lIns="0" spcFirstLastPara="1" rIns="0" wrap="square" tIns="0">
            <a:normAutofit/>
          </a:bodyPr>
          <a:lstStyle>
            <a:lvl1pPr indent="-342900" lvl="0" marL="457200" algn="l">
              <a:lnSpc>
                <a:spcPct val="115000"/>
              </a:lnSpc>
              <a:spcBef>
                <a:spcPts val="0"/>
              </a:spcBef>
              <a:spcAft>
                <a:spcPts val="0"/>
              </a:spcAft>
              <a:buSzPts val="1800"/>
              <a:buChar char="●"/>
              <a:defRPr b="0" i="0" sz="1875">
                <a:solidFill>
                  <a:schemeClr val="dk1"/>
                </a:solidFill>
                <a:latin typeface="Arial"/>
                <a:ea typeface="Arial"/>
                <a:cs typeface="Arial"/>
                <a:sym typeface="Arial"/>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2" name="Google Shape;132;g3ccfad43812_0_451"/>
          <p:cNvSpPr txBox="1"/>
          <p:nvPr>
            <p:ph idx="11" type="ftr"/>
          </p:nvPr>
        </p:nvSpPr>
        <p:spPr>
          <a:xfrm>
            <a:off x="0" y="0"/>
            <a:ext cx="3000000" cy="3000000"/>
          </a:xfrm>
          <a:prstGeom prst="rect">
            <a:avLst/>
          </a:prstGeom>
          <a:noFill/>
          <a:ln>
            <a:noFill/>
          </a:ln>
        </p:spPr>
        <p:txBody>
          <a:bodyPr anchorCtr="0" anchor="t" bIns="0" lIns="0" spcFirstLastPara="1" rIns="0" wrap="square" tIns="0">
            <a:noAutofit/>
          </a:bodyPr>
          <a:lstStyle>
            <a:lvl1pPr lvl="0" marR="0" algn="ctr">
              <a:lnSpc>
                <a:spcPct val="100000"/>
              </a:lnSpc>
              <a:spcBef>
                <a:spcPts val="0"/>
              </a:spcBef>
              <a:spcAft>
                <a:spcPts val="0"/>
              </a:spcAft>
              <a:buSzPts val="1400"/>
              <a:buNone/>
              <a:defRPr b="0" i="0" sz="14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3" name="Google Shape;133;g3ccfad43812_0_451"/>
          <p:cNvSpPr txBox="1"/>
          <p:nvPr>
            <p:ph idx="10" type="dt"/>
          </p:nvPr>
        </p:nvSpPr>
        <p:spPr>
          <a:xfrm>
            <a:off x="0" y="0"/>
            <a:ext cx="3000000" cy="3000000"/>
          </a:xfrm>
          <a:prstGeom prst="rect">
            <a:avLst/>
          </a:prstGeom>
          <a:noFill/>
          <a:ln>
            <a:noFill/>
          </a:ln>
        </p:spPr>
        <p:txBody>
          <a:bodyPr anchorCtr="0" anchor="t" bIns="0" lIns="0" spcFirstLastPara="1" rIns="0" wrap="square" tIns="0">
            <a:noAutofit/>
          </a:bodyPr>
          <a:lstStyle>
            <a:lvl1pPr lvl="0" marR="0" algn="l">
              <a:lnSpc>
                <a:spcPct val="100000"/>
              </a:lnSpc>
              <a:spcBef>
                <a:spcPts val="0"/>
              </a:spcBef>
              <a:spcAft>
                <a:spcPts val="0"/>
              </a:spcAft>
              <a:buSzPts val="1400"/>
              <a:buNone/>
              <a:defRPr b="0" i="0" sz="14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4" name="Google Shape;134;g3ccfad43812_0_451"/>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rmAutofit/>
          </a:bodyPr>
          <a:lstStyle>
            <a:lvl1pPr indent="0" lvl="0" marL="0" algn="r">
              <a:lnSpc>
                <a:spcPct val="100000"/>
              </a:lnSpc>
              <a:spcBef>
                <a:spcPts val="0"/>
              </a:spcBef>
              <a:spcAft>
                <a:spcPts val="0"/>
              </a:spcAft>
              <a:buSzPts val="1000"/>
              <a:buNone/>
              <a:defRPr>
                <a:solidFill>
                  <a:srgbClr val="888888"/>
                </a:solidFill>
              </a:defRPr>
            </a:lvl1pPr>
            <a:lvl2pPr indent="0" lvl="1" marL="0" algn="r">
              <a:lnSpc>
                <a:spcPct val="100000"/>
              </a:lnSpc>
              <a:spcBef>
                <a:spcPts val="0"/>
              </a:spcBef>
              <a:spcAft>
                <a:spcPts val="0"/>
              </a:spcAft>
              <a:buSzPts val="1000"/>
              <a:buNone/>
              <a:defRPr>
                <a:solidFill>
                  <a:srgbClr val="888888"/>
                </a:solidFill>
              </a:defRPr>
            </a:lvl2pPr>
            <a:lvl3pPr indent="0" lvl="2" marL="0" algn="r">
              <a:lnSpc>
                <a:spcPct val="100000"/>
              </a:lnSpc>
              <a:spcBef>
                <a:spcPts val="0"/>
              </a:spcBef>
              <a:spcAft>
                <a:spcPts val="0"/>
              </a:spcAft>
              <a:buSzPts val="1000"/>
              <a:buNone/>
              <a:defRPr>
                <a:solidFill>
                  <a:srgbClr val="888888"/>
                </a:solidFill>
              </a:defRPr>
            </a:lvl3pPr>
            <a:lvl4pPr indent="0" lvl="3" marL="0" algn="r">
              <a:lnSpc>
                <a:spcPct val="100000"/>
              </a:lnSpc>
              <a:spcBef>
                <a:spcPts val="0"/>
              </a:spcBef>
              <a:spcAft>
                <a:spcPts val="0"/>
              </a:spcAft>
              <a:buSzPts val="1000"/>
              <a:buNone/>
              <a:defRPr>
                <a:solidFill>
                  <a:srgbClr val="888888"/>
                </a:solidFill>
              </a:defRPr>
            </a:lvl4pPr>
            <a:lvl5pPr indent="0" lvl="4" marL="0" algn="r">
              <a:lnSpc>
                <a:spcPct val="100000"/>
              </a:lnSpc>
              <a:spcBef>
                <a:spcPts val="0"/>
              </a:spcBef>
              <a:spcAft>
                <a:spcPts val="0"/>
              </a:spcAft>
              <a:buSzPts val="1000"/>
              <a:buNone/>
              <a:defRPr>
                <a:solidFill>
                  <a:srgbClr val="888888"/>
                </a:solidFill>
              </a:defRPr>
            </a:lvl5pPr>
            <a:lvl6pPr indent="0" lvl="5" marL="0" algn="r">
              <a:lnSpc>
                <a:spcPct val="100000"/>
              </a:lnSpc>
              <a:spcBef>
                <a:spcPts val="0"/>
              </a:spcBef>
              <a:spcAft>
                <a:spcPts val="0"/>
              </a:spcAft>
              <a:buSzPts val="1000"/>
              <a:buNone/>
              <a:defRPr>
                <a:solidFill>
                  <a:srgbClr val="888888"/>
                </a:solidFill>
              </a:defRPr>
            </a:lvl6pPr>
            <a:lvl7pPr indent="0" lvl="6" marL="0" algn="r">
              <a:lnSpc>
                <a:spcPct val="100000"/>
              </a:lnSpc>
              <a:spcBef>
                <a:spcPts val="0"/>
              </a:spcBef>
              <a:spcAft>
                <a:spcPts val="0"/>
              </a:spcAft>
              <a:buSzPts val="1000"/>
              <a:buNone/>
              <a:defRPr>
                <a:solidFill>
                  <a:srgbClr val="888888"/>
                </a:solidFill>
              </a:defRPr>
            </a:lvl7pPr>
            <a:lvl8pPr indent="0" lvl="7" marL="0" algn="r">
              <a:lnSpc>
                <a:spcPct val="100000"/>
              </a:lnSpc>
              <a:spcBef>
                <a:spcPts val="0"/>
              </a:spcBef>
              <a:spcAft>
                <a:spcPts val="0"/>
              </a:spcAft>
              <a:buSzPts val="1000"/>
              <a:buNone/>
              <a:defRPr>
                <a:solidFill>
                  <a:srgbClr val="888888"/>
                </a:solidFill>
              </a:defRPr>
            </a:lvl8pPr>
            <a:lvl9pPr indent="0" lvl="8" marL="0" algn="r">
              <a:lnSpc>
                <a:spcPct val="100000"/>
              </a:lnSpc>
              <a:spcBef>
                <a:spcPts val="0"/>
              </a:spcBef>
              <a:spcAft>
                <a:spcPts val="0"/>
              </a:spcAft>
              <a:buSzPts val="1000"/>
              <a:buNone/>
              <a:defRPr>
                <a:solidFill>
                  <a:srgbClr val="888888"/>
                </a:solidFill>
              </a:defRPr>
            </a:lvl9pPr>
          </a:lstStyle>
          <a:p>
            <a:pPr indent="0" lvl="0" marL="0" rtl="0" algn="r">
              <a:spcBef>
                <a:spcPts val="0"/>
              </a:spcBef>
              <a:spcAft>
                <a:spcPts val="0"/>
              </a:spcAft>
              <a:buNone/>
            </a:pPr>
            <a:fld id="{00000000-1234-1234-1234-123412341234}" type="slidenum">
              <a:rPr lang="de"/>
              <a:t>‹#›</a:t>
            </a:fld>
            <a:endParaRPr b="0" i="0" sz="1000" u="none" cap="none" strike="noStrike">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35" name="Shape 135"/>
        <p:cNvGrpSpPr/>
        <p:nvPr/>
      </p:nvGrpSpPr>
      <p:grpSpPr>
        <a:xfrm>
          <a:off x="0" y="0"/>
          <a:ext cx="0" cy="0"/>
          <a:chOff x="0" y="0"/>
          <a:chExt cx="0" cy="0"/>
        </a:xfrm>
      </p:grpSpPr>
      <p:sp>
        <p:nvSpPr>
          <p:cNvPr id="136" name="Google Shape;136;g3ccfad43812_0_457"/>
          <p:cNvSpPr txBox="1"/>
          <p:nvPr>
            <p:ph type="title"/>
          </p:nvPr>
        </p:nvSpPr>
        <p:spPr>
          <a:xfrm>
            <a:off x="311700" y="445025"/>
            <a:ext cx="8520600" cy="5727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SzPts val="2800"/>
              <a:buNone/>
              <a:defRPr b="0" i="0" sz="2400">
                <a:solidFill>
                  <a:srgbClr val="B940FF"/>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7" name="Google Shape;137;g3ccfad43812_0_457"/>
          <p:cNvSpPr txBox="1"/>
          <p:nvPr>
            <p:ph idx="1" type="body"/>
          </p:nvPr>
        </p:nvSpPr>
        <p:spPr>
          <a:xfrm>
            <a:off x="457200" y="1577340"/>
            <a:ext cx="3977700" cy="4526400"/>
          </a:xfrm>
          <a:prstGeom prst="rect">
            <a:avLst/>
          </a:prstGeom>
          <a:noFill/>
          <a:ln>
            <a:noFill/>
          </a:ln>
        </p:spPr>
        <p:txBody>
          <a:bodyPr anchorCtr="0" anchor="t" bIns="0" lIns="0" spcFirstLastPara="1" rIns="0" wrap="square" tIns="0">
            <a:sp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8" name="Google Shape;138;g3ccfad43812_0_457"/>
          <p:cNvSpPr txBox="1"/>
          <p:nvPr>
            <p:ph idx="2" type="body"/>
          </p:nvPr>
        </p:nvSpPr>
        <p:spPr>
          <a:xfrm>
            <a:off x="4709160" y="1577340"/>
            <a:ext cx="3977700" cy="4526400"/>
          </a:xfrm>
          <a:prstGeom prst="rect">
            <a:avLst/>
          </a:prstGeom>
          <a:noFill/>
          <a:ln>
            <a:noFill/>
          </a:ln>
        </p:spPr>
        <p:txBody>
          <a:bodyPr anchorCtr="0" anchor="t" bIns="0" lIns="0" spcFirstLastPara="1" rIns="0" wrap="square" tIns="0">
            <a:sp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9" name="Google Shape;139;g3ccfad43812_0_457"/>
          <p:cNvSpPr txBox="1"/>
          <p:nvPr>
            <p:ph idx="11" type="ftr"/>
          </p:nvPr>
        </p:nvSpPr>
        <p:spPr>
          <a:xfrm>
            <a:off x="0" y="0"/>
            <a:ext cx="3000000" cy="3000000"/>
          </a:xfrm>
          <a:prstGeom prst="rect">
            <a:avLst/>
          </a:prstGeom>
          <a:noFill/>
          <a:ln>
            <a:noFill/>
          </a:ln>
        </p:spPr>
        <p:txBody>
          <a:bodyPr anchorCtr="0" anchor="t" bIns="0" lIns="0" spcFirstLastPara="1" rIns="0" wrap="square" tIns="0">
            <a:noAutofit/>
          </a:bodyPr>
          <a:lstStyle>
            <a:lvl1pPr lvl="0" marR="0" algn="ctr">
              <a:lnSpc>
                <a:spcPct val="100000"/>
              </a:lnSpc>
              <a:spcBef>
                <a:spcPts val="0"/>
              </a:spcBef>
              <a:spcAft>
                <a:spcPts val="0"/>
              </a:spcAft>
              <a:buSzPts val="1400"/>
              <a:buNone/>
              <a:defRPr b="0" i="0" sz="14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0" name="Google Shape;140;g3ccfad43812_0_457"/>
          <p:cNvSpPr txBox="1"/>
          <p:nvPr>
            <p:ph idx="10" type="dt"/>
          </p:nvPr>
        </p:nvSpPr>
        <p:spPr>
          <a:xfrm>
            <a:off x="0" y="0"/>
            <a:ext cx="3000000" cy="3000000"/>
          </a:xfrm>
          <a:prstGeom prst="rect">
            <a:avLst/>
          </a:prstGeom>
          <a:noFill/>
          <a:ln>
            <a:noFill/>
          </a:ln>
        </p:spPr>
        <p:txBody>
          <a:bodyPr anchorCtr="0" anchor="t" bIns="0" lIns="0" spcFirstLastPara="1" rIns="0" wrap="square" tIns="0">
            <a:noAutofit/>
          </a:bodyPr>
          <a:lstStyle>
            <a:lvl1pPr lvl="0" marR="0" algn="l">
              <a:lnSpc>
                <a:spcPct val="100000"/>
              </a:lnSpc>
              <a:spcBef>
                <a:spcPts val="0"/>
              </a:spcBef>
              <a:spcAft>
                <a:spcPts val="0"/>
              </a:spcAft>
              <a:buSzPts val="1400"/>
              <a:buNone/>
              <a:defRPr b="0" i="0" sz="14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1" name="Google Shape;141;g3ccfad43812_0_457"/>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rmAutofit/>
          </a:bodyPr>
          <a:lstStyle>
            <a:lvl1pPr indent="0" lvl="0" marL="0" algn="r">
              <a:lnSpc>
                <a:spcPct val="100000"/>
              </a:lnSpc>
              <a:spcBef>
                <a:spcPts val="0"/>
              </a:spcBef>
              <a:spcAft>
                <a:spcPts val="0"/>
              </a:spcAft>
              <a:buSzPts val="1000"/>
              <a:buNone/>
              <a:defRPr>
                <a:solidFill>
                  <a:srgbClr val="888888"/>
                </a:solidFill>
              </a:defRPr>
            </a:lvl1pPr>
            <a:lvl2pPr indent="0" lvl="1" marL="0" algn="r">
              <a:lnSpc>
                <a:spcPct val="100000"/>
              </a:lnSpc>
              <a:spcBef>
                <a:spcPts val="0"/>
              </a:spcBef>
              <a:spcAft>
                <a:spcPts val="0"/>
              </a:spcAft>
              <a:buSzPts val="1000"/>
              <a:buNone/>
              <a:defRPr>
                <a:solidFill>
                  <a:srgbClr val="888888"/>
                </a:solidFill>
              </a:defRPr>
            </a:lvl2pPr>
            <a:lvl3pPr indent="0" lvl="2" marL="0" algn="r">
              <a:lnSpc>
                <a:spcPct val="100000"/>
              </a:lnSpc>
              <a:spcBef>
                <a:spcPts val="0"/>
              </a:spcBef>
              <a:spcAft>
                <a:spcPts val="0"/>
              </a:spcAft>
              <a:buSzPts val="1000"/>
              <a:buNone/>
              <a:defRPr>
                <a:solidFill>
                  <a:srgbClr val="888888"/>
                </a:solidFill>
              </a:defRPr>
            </a:lvl3pPr>
            <a:lvl4pPr indent="0" lvl="3" marL="0" algn="r">
              <a:lnSpc>
                <a:spcPct val="100000"/>
              </a:lnSpc>
              <a:spcBef>
                <a:spcPts val="0"/>
              </a:spcBef>
              <a:spcAft>
                <a:spcPts val="0"/>
              </a:spcAft>
              <a:buSzPts val="1000"/>
              <a:buNone/>
              <a:defRPr>
                <a:solidFill>
                  <a:srgbClr val="888888"/>
                </a:solidFill>
              </a:defRPr>
            </a:lvl4pPr>
            <a:lvl5pPr indent="0" lvl="4" marL="0" algn="r">
              <a:lnSpc>
                <a:spcPct val="100000"/>
              </a:lnSpc>
              <a:spcBef>
                <a:spcPts val="0"/>
              </a:spcBef>
              <a:spcAft>
                <a:spcPts val="0"/>
              </a:spcAft>
              <a:buSzPts val="1000"/>
              <a:buNone/>
              <a:defRPr>
                <a:solidFill>
                  <a:srgbClr val="888888"/>
                </a:solidFill>
              </a:defRPr>
            </a:lvl5pPr>
            <a:lvl6pPr indent="0" lvl="5" marL="0" algn="r">
              <a:lnSpc>
                <a:spcPct val="100000"/>
              </a:lnSpc>
              <a:spcBef>
                <a:spcPts val="0"/>
              </a:spcBef>
              <a:spcAft>
                <a:spcPts val="0"/>
              </a:spcAft>
              <a:buSzPts val="1000"/>
              <a:buNone/>
              <a:defRPr>
                <a:solidFill>
                  <a:srgbClr val="888888"/>
                </a:solidFill>
              </a:defRPr>
            </a:lvl6pPr>
            <a:lvl7pPr indent="0" lvl="6" marL="0" algn="r">
              <a:lnSpc>
                <a:spcPct val="100000"/>
              </a:lnSpc>
              <a:spcBef>
                <a:spcPts val="0"/>
              </a:spcBef>
              <a:spcAft>
                <a:spcPts val="0"/>
              </a:spcAft>
              <a:buSzPts val="1000"/>
              <a:buNone/>
              <a:defRPr>
                <a:solidFill>
                  <a:srgbClr val="888888"/>
                </a:solidFill>
              </a:defRPr>
            </a:lvl7pPr>
            <a:lvl8pPr indent="0" lvl="7" marL="0" algn="r">
              <a:lnSpc>
                <a:spcPct val="100000"/>
              </a:lnSpc>
              <a:spcBef>
                <a:spcPts val="0"/>
              </a:spcBef>
              <a:spcAft>
                <a:spcPts val="0"/>
              </a:spcAft>
              <a:buSzPts val="1000"/>
              <a:buNone/>
              <a:defRPr>
                <a:solidFill>
                  <a:srgbClr val="888888"/>
                </a:solidFill>
              </a:defRPr>
            </a:lvl8pPr>
            <a:lvl9pPr indent="0" lvl="8" marL="0" algn="r">
              <a:lnSpc>
                <a:spcPct val="100000"/>
              </a:lnSpc>
              <a:spcBef>
                <a:spcPts val="0"/>
              </a:spcBef>
              <a:spcAft>
                <a:spcPts val="0"/>
              </a:spcAft>
              <a:buSzPts val="1000"/>
              <a:buNone/>
              <a:defRPr>
                <a:solidFill>
                  <a:srgbClr val="888888"/>
                </a:solidFill>
              </a:defRPr>
            </a:lvl9pPr>
          </a:lstStyle>
          <a:p>
            <a:pPr indent="0" lvl="0" marL="0" rtl="0" algn="r">
              <a:spcBef>
                <a:spcPts val="0"/>
              </a:spcBef>
              <a:spcAft>
                <a:spcPts val="0"/>
              </a:spcAft>
              <a:buNone/>
            </a:pPr>
            <a:fld id="{00000000-1234-1234-1234-123412341234}" type="slidenum">
              <a:rPr lang="de"/>
              <a:t>‹#›</a:t>
            </a:fld>
            <a:endParaRPr b="0" i="0" sz="1000" u="none" cap="none" strike="noStrike">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type="secHead">
  <p:cSld name="SECTION_HEADER">
    <p:spTree>
      <p:nvGrpSpPr>
        <p:cNvPr id="23" name="Shape 23"/>
        <p:cNvGrpSpPr/>
        <p:nvPr/>
      </p:nvGrpSpPr>
      <p:grpSpPr>
        <a:xfrm>
          <a:off x="0" y="0"/>
          <a:ext cx="0" cy="0"/>
          <a:chOff x="0" y="0"/>
          <a:chExt cx="0" cy="0"/>
        </a:xfrm>
      </p:grpSpPr>
      <p:sp>
        <p:nvSpPr>
          <p:cNvPr id="24" name="Google Shape;24;p62"/>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Titillium Web SemiBold"/>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62"/>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6" name="Google Shape;26;p6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29" name="Shape 29"/>
        <p:cNvGrpSpPr/>
        <p:nvPr/>
      </p:nvGrpSpPr>
      <p:grpSpPr>
        <a:xfrm>
          <a:off x="0" y="0"/>
          <a:ext cx="0" cy="0"/>
          <a:chOff x="0" y="0"/>
          <a:chExt cx="0" cy="0"/>
        </a:xfrm>
      </p:grpSpPr>
      <p:sp>
        <p:nvSpPr>
          <p:cNvPr id="30" name="Google Shape;30;p63"/>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3"/>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63"/>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6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36" name="Shape 36"/>
        <p:cNvGrpSpPr/>
        <p:nvPr/>
      </p:nvGrpSpPr>
      <p:grpSpPr>
        <a:xfrm>
          <a:off x="0" y="0"/>
          <a:ext cx="0" cy="0"/>
          <a:chOff x="0" y="0"/>
          <a:chExt cx="0" cy="0"/>
        </a:xfrm>
      </p:grpSpPr>
      <p:sp>
        <p:nvSpPr>
          <p:cNvPr id="37" name="Google Shape;37;p64"/>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4"/>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9" name="Google Shape;39;p64"/>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64"/>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1" name="Google Shape;41;p64"/>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6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45" name="Shape 45"/>
        <p:cNvGrpSpPr/>
        <p:nvPr/>
      </p:nvGrpSpPr>
      <p:grpSpPr>
        <a:xfrm>
          <a:off x="0" y="0"/>
          <a:ext cx="0" cy="0"/>
          <a:chOff x="0" y="0"/>
          <a:chExt cx="0" cy="0"/>
        </a:xfrm>
      </p:grpSpPr>
      <p:sp>
        <p:nvSpPr>
          <p:cNvPr id="46" name="Google Shape;46;p6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type="blank">
  <p:cSld name="BLANK">
    <p:spTree>
      <p:nvGrpSpPr>
        <p:cNvPr id="50" name="Shape 50"/>
        <p:cNvGrpSpPr/>
        <p:nvPr/>
      </p:nvGrpSpPr>
      <p:grpSpPr>
        <a:xfrm>
          <a:off x="0" y="0"/>
          <a:ext cx="0" cy="0"/>
          <a:chOff x="0" y="0"/>
          <a:chExt cx="0" cy="0"/>
        </a:xfrm>
      </p:grpSpPr>
      <p:sp>
        <p:nvSpPr>
          <p:cNvPr id="51" name="Google Shape;51;p6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6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type="objTx">
  <p:cSld name="OBJECT_WITH_CAPTION_TEXT">
    <p:spTree>
      <p:nvGrpSpPr>
        <p:cNvPr id="54" name="Shape 54"/>
        <p:cNvGrpSpPr/>
        <p:nvPr/>
      </p:nvGrpSpPr>
      <p:grpSpPr>
        <a:xfrm>
          <a:off x="0" y="0"/>
          <a:ext cx="0" cy="0"/>
          <a:chOff x="0" y="0"/>
          <a:chExt cx="0" cy="0"/>
        </a:xfrm>
      </p:grpSpPr>
      <p:sp>
        <p:nvSpPr>
          <p:cNvPr id="55" name="Google Shape;55;p67"/>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Titillium Web SemiBold"/>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67"/>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7" name="Google Shape;57;p67"/>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8" name="Google Shape;58;p6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6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type="picTx">
  <p:cSld name="PICTURE_WITH_CAPTION_TEXT">
    <p:spTree>
      <p:nvGrpSpPr>
        <p:cNvPr id="61" name="Shape 61"/>
        <p:cNvGrpSpPr/>
        <p:nvPr/>
      </p:nvGrpSpPr>
      <p:grpSpPr>
        <a:xfrm>
          <a:off x="0" y="0"/>
          <a:ext cx="0" cy="0"/>
          <a:chOff x="0" y="0"/>
          <a:chExt cx="0" cy="0"/>
        </a:xfrm>
      </p:grpSpPr>
      <p:sp>
        <p:nvSpPr>
          <p:cNvPr id="62" name="Google Shape;62;p68"/>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Titillium Web SemiBold"/>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68"/>
          <p:cNvSpPr/>
          <p:nvPr>
            <p:ph idx="2" type="pic"/>
          </p:nvPr>
        </p:nvSpPr>
        <p:spPr>
          <a:xfrm>
            <a:off x="3887391" y="740569"/>
            <a:ext cx="4629150" cy="3655219"/>
          </a:xfrm>
          <a:prstGeom prst="rect">
            <a:avLst/>
          </a:prstGeom>
          <a:noFill/>
          <a:ln>
            <a:noFill/>
          </a:ln>
        </p:spPr>
      </p:sp>
      <p:sp>
        <p:nvSpPr>
          <p:cNvPr id="64" name="Google Shape;64;p68"/>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5" name="Google Shape;65;p6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6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3.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Titillium Web SemiBold"/>
              <a:buNone/>
              <a:defRPr b="0" i="0" sz="3300" u="none" cap="none" strike="noStrike">
                <a:solidFill>
                  <a:schemeClr val="dk1"/>
                </a:solidFill>
                <a:latin typeface="Titillium Web SemiBold"/>
                <a:ea typeface="Titillium Web SemiBold"/>
                <a:cs typeface="Titillium Web SemiBold"/>
                <a:sym typeface="Titillium Web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7"/>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Titillium Web"/>
                <a:ea typeface="Titillium Web"/>
                <a:cs typeface="Titillium Web"/>
                <a:sym typeface="Titillium Web"/>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Titillium Web"/>
                <a:ea typeface="Titillium Web"/>
                <a:cs typeface="Titillium Web"/>
                <a:sym typeface="Titillium Web"/>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Titillium Web"/>
                <a:ea typeface="Titillium Web"/>
                <a:cs typeface="Titillium Web"/>
                <a:sym typeface="Titillium Web"/>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itillium Web"/>
                <a:ea typeface="Titillium Web"/>
                <a:cs typeface="Titillium Web"/>
                <a:sym typeface="Titillium Web"/>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itillium Web"/>
                <a:ea typeface="Titillium Web"/>
                <a:cs typeface="Titillium Web"/>
                <a:sym typeface="Titillium Web"/>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itillium Web"/>
                <a:ea typeface="Titillium Web"/>
                <a:cs typeface="Titillium Web"/>
                <a:sym typeface="Titillium Web"/>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itillium Web"/>
                <a:ea typeface="Titillium Web"/>
                <a:cs typeface="Titillium Web"/>
                <a:sym typeface="Titillium Web"/>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itillium Web"/>
                <a:ea typeface="Titillium Web"/>
                <a:cs typeface="Titillium Web"/>
                <a:sym typeface="Titillium Web"/>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itillium Web"/>
                <a:ea typeface="Titillium Web"/>
                <a:cs typeface="Titillium Web"/>
                <a:sym typeface="Titillium Web"/>
              </a:defRPr>
            </a:lvl9pPr>
          </a:lstStyle>
          <a:p/>
        </p:txBody>
      </p:sp>
      <p:sp>
        <p:nvSpPr>
          <p:cNvPr id="8" name="Google Shape;8;p4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 name="Google Shape;9;p4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 name="Google Shape;10;p4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0" name="Shape 80"/>
        <p:cNvGrpSpPr/>
        <p:nvPr/>
      </p:nvGrpSpPr>
      <p:grpSpPr>
        <a:xfrm>
          <a:off x="0" y="0"/>
          <a:ext cx="0" cy="0"/>
          <a:chOff x="0" y="0"/>
          <a:chExt cx="0" cy="0"/>
        </a:xfrm>
      </p:grpSpPr>
      <p:sp>
        <p:nvSpPr>
          <p:cNvPr id="81" name="Google Shape;81;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2" name="Google Shape;82;p4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3" name="Google Shape;83;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1.xml"/><Relationship Id="rId3" Type="http://schemas.openxmlformats.org/officeDocument/2006/relationships/image" Target="../media/image6.png"/></Relationships>
</file>

<file path=ppt/slides/_rels/slide42.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11.png"/><Relationship Id="rId1" Type="http://schemas.openxmlformats.org/officeDocument/2006/relationships/slideLayout" Target="../slideLayouts/slideLayout24.xml"/><Relationship Id="rId2" Type="http://schemas.openxmlformats.org/officeDocument/2006/relationships/notesSlide" Target="../notesSlides/notesSlide42.xml"/><Relationship Id="rId3" Type="http://schemas.openxmlformats.org/officeDocument/2006/relationships/image" Target="../media/image18.jpg"/><Relationship Id="rId4" Type="http://schemas.openxmlformats.org/officeDocument/2006/relationships/image" Target="../media/image4.jpg"/><Relationship Id="rId9" Type="http://schemas.openxmlformats.org/officeDocument/2006/relationships/image" Target="../media/image13.png"/><Relationship Id="rId5" Type="http://schemas.openxmlformats.org/officeDocument/2006/relationships/image" Target="../media/image15.jpg"/><Relationship Id="rId6"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3.xml"/><Relationship Id="rId3" Type="http://schemas.openxmlformats.org/officeDocument/2006/relationships/image" Target="../media/image21.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4.xml"/><Relationship Id="rId3" Type="http://schemas.openxmlformats.org/officeDocument/2006/relationships/image" Target="../media/image21.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5.xml"/><Relationship Id="rId3" Type="http://schemas.openxmlformats.org/officeDocument/2006/relationships/image" Target="../media/image22.pn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0.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1.xml"/><Relationship Id="rId3" Type="http://schemas.openxmlformats.org/officeDocument/2006/relationships/image" Target="../media/image20.png"/><Relationship Id="rId4" Type="http://schemas.openxmlformats.org/officeDocument/2006/relationships/image" Target="../media/image31.png"/><Relationship Id="rId9" Type="http://schemas.openxmlformats.org/officeDocument/2006/relationships/image" Target="../media/image37.png"/><Relationship Id="rId5" Type="http://schemas.openxmlformats.org/officeDocument/2006/relationships/image" Target="../media/image44.png"/><Relationship Id="rId6" Type="http://schemas.openxmlformats.org/officeDocument/2006/relationships/image" Target="../media/image27.png"/><Relationship Id="rId7" Type="http://schemas.openxmlformats.org/officeDocument/2006/relationships/image" Target="../media/image23.png"/><Relationship Id="rId8"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3.xml"/><Relationship Id="rId3" Type="http://schemas.openxmlformats.org/officeDocument/2006/relationships/image" Target="../media/image36.png"/><Relationship Id="rId4" Type="http://schemas.openxmlformats.org/officeDocument/2006/relationships/image" Target="../media/image33.png"/><Relationship Id="rId5" Type="http://schemas.openxmlformats.org/officeDocument/2006/relationships/image" Target="../media/image3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4.xml"/><Relationship Id="rId3" Type="http://schemas.openxmlformats.org/officeDocument/2006/relationships/image" Target="../media/image41.png"/><Relationship Id="rId4" Type="http://schemas.openxmlformats.org/officeDocument/2006/relationships/image" Target="../media/image30.png"/><Relationship Id="rId5" Type="http://schemas.openxmlformats.org/officeDocument/2006/relationships/image" Target="../media/image3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5.xml"/><Relationship Id="rId3" Type="http://schemas.openxmlformats.org/officeDocument/2006/relationships/image" Target="../media/image36.png"/><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11" Type="http://schemas.openxmlformats.org/officeDocument/2006/relationships/image" Target="../media/image55.png"/><Relationship Id="rId10" Type="http://schemas.openxmlformats.org/officeDocument/2006/relationships/image" Target="../media/image48.png"/><Relationship Id="rId12" Type="http://schemas.openxmlformats.org/officeDocument/2006/relationships/image" Target="../media/image53.png"/><Relationship Id="rId1" Type="http://schemas.openxmlformats.org/officeDocument/2006/relationships/slideLayout" Target="../slideLayouts/slideLayout24.xml"/><Relationship Id="rId2" Type="http://schemas.openxmlformats.org/officeDocument/2006/relationships/notesSlide" Target="../notesSlides/notesSlide56.xml"/><Relationship Id="rId3"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47.png"/><Relationship Id="rId5" Type="http://schemas.openxmlformats.org/officeDocument/2006/relationships/image" Target="../media/image40.png"/><Relationship Id="rId6" Type="http://schemas.openxmlformats.org/officeDocument/2006/relationships/image" Target="../media/image43.png"/><Relationship Id="rId7" Type="http://schemas.openxmlformats.org/officeDocument/2006/relationships/image" Target="../media/image51.png"/><Relationship Id="rId8" Type="http://schemas.openxmlformats.org/officeDocument/2006/relationships/image" Target="../media/image5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8.xml"/><Relationship Id="rId3" Type="http://schemas.openxmlformats.org/officeDocument/2006/relationships/image" Target="../media/image52.jpg"/><Relationship Id="rId4" Type="http://schemas.openxmlformats.org/officeDocument/2006/relationships/hyperlink" Target="http://www.workinginthearts.be/"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9.xml"/><Relationship Id="rId3" Type="http://schemas.openxmlformats.org/officeDocument/2006/relationships/hyperlink" Target="https://gentskunstenoverleg.us20.list-manage.com/track/click?u=95fd097c86f9ecc25af83be5a&amp;id=b903342c38&amp;e=837a25910a" TargetMode="External"/><Relationship Id="rId4" Type="http://schemas.openxmlformats.org/officeDocument/2006/relationships/hyperlink" Target="https://gentskunstenoverleg.us20.list-manage.com/track/click?u=95fd097c86f9ecc25af83be5a&amp;id=a07242aec9&amp;e=837a25910a" TargetMode="External"/><Relationship Id="rId5" Type="http://schemas.openxmlformats.org/officeDocument/2006/relationships/hyperlink" Target="https://gentskunstenoverleg.us20.list-manage.com/track/click?u=95fd097c86f9ecc25af83be5a&amp;id=d2bb42aaee&amp;e=837a25910a" TargetMode="External"/><Relationship Id="rId6" Type="http://schemas.openxmlformats.org/officeDocument/2006/relationships/hyperlink" Target="https://gentskunstenoverleg.us20.list-manage.com/track/click?u=95fd097c86f9ecc25af83be5a&amp;id=392d51aa4a&amp;e=837a25910a" TargetMode="External"/><Relationship Id="rId7" Type="http://schemas.openxmlformats.org/officeDocument/2006/relationships/hyperlink" Target="https://gentskunstenoverleg.us20.list-manage.com/track/click?u=95fd097c86f9ecc25af83be5a&amp;id=6f1b247987&amp;e=837a25910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E6F1"/>
        </a:solidFill>
      </p:bgPr>
    </p:bg>
    <p:spTree>
      <p:nvGrpSpPr>
        <p:cNvPr id="145" name="Shape 145"/>
        <p:cNvGrpSpPr/>
        <p:nvPr/>
      </p:nvGrpSpPr>
      <p:grpSpPr>
        <a:xfrm>
          <a:off x="0" y="0"/>
          <a:ext cx="0" cy="0"/>
          <a:chOff x="0" y="0"/>
          <a:chExt cx="0" cy="0"/>
        </a:xfrm>
      </p:grpSpPr>
      <p:pic>
        <p:nvPicPr>
          <p:cNvPr id="146" name="Google Shape;146;g3ccfad43812_0_464"/>
          <p:cNvPicPr preferRelativeResize="0"/>
          <p:nvPr/>
        </p:nvPicPr>
        <p:blipFill rotWithShape="1">
          <a:blip r:embed="rId3">
            <a:alphaModFix/>
          </a:blip>
          <a:srcRect b="0" l="0" r="0" t="0"/>
          <a:stretch/>
        </p:blipFill>
        <p:spPr>
          <a:xfrm>
            <a:off x="3036912" y="-771535"/>
            <a:ext cx="6686571" cy="6686571"/>
          </a:xfrm>
          <a:prstGeom prst="rect">
            <a:avLst/>
          </a:prstGeom>
          <a:noFill/>
          <a:ln>
            <a:noFill/>
          </a:ln>
        </p:spPr>
      </p:pic>
      <p:sp>
        <p:nvSpPr>
          <p:cNvPr id="147" name="Google Shape;147;g3ccfad43812_0_464"/>
          <p:cNvSpPr txBox="1"/>
          <p:nvPr/>
        </p:nvSpPr>
        <p:spPr>
          <a:xfrm>
            <a:off x="246738" y="2808238"/>
            <a:ext cx="4187400" cy="1132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lang="de" sz="4000"/>
              <a:t>Clinic 3 </a:t>
            </a:r>
            <a:endParaRPr sz="4000"/>
          </a:p>
        </p:txBody>
      </p:sp>
      <p:sp>
        <p:nvSpPr>
          <p:cNvPr id="148" name="Google Shape;148;g3ccfad43812_0_464"/>
          <p:cNvSpPr txBox="1"/>
          <p:nvPr/>
        </p:nvSpPr>
        <p:spPr>
          <a:xfrm>
            <a:off x="246750" y="3594775"/>
            <a:ext cx="4513200" cy="11322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None/>
            </a:pPr>
            <a:r>
              <a:rPr b="1" lang="de" sz="1800"/>
              <a:t>Juist is Juist &amp; tewerkstellen cultuurwerkers</a:t>
            </a:r>
            <a:endParaRPr b="1" sz="900"/>
          </a:p>
          <a:p>
            <a:pPr indent="0" lvl="0" marL="0" marR="0" rtl="0" algn="ctr">
              <a:lnSpc>
                <a:spcPct val="140000"/>
              </a:lnSpc>
              <a:spcBef>
                <a:spcPts val="0"/>
              </a:spcBef>
              <a:spcAft>
                <a:spcPts val="0"/>
              </a:spcAft>
              <a:buNone/>
            </a:pPr>
            <a:r>
              <a:rPr lang="de"/>
              <a:t>5 maart </a:t>
            </a:r>
            <a:r>
              <a:rPr lang="de"/>
              <a:t>2026</a:t>
            </a:r>
            <a:endParaRPr sz="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B304"/>
        </a:solidFill>
      </p:bgPr>
    </p:bg>
    <p:spTree>
      <p:nvGrpSpPr>
        <p:cNvPr id="200" name="Shape 200"/>
        <p:cNvGrpSpPr/>
        <p:nvPr/>
      </p:nvGrpSpPr>
      <p:grpSpPr>
        <a:xfrm>
          <a:off x="0" y="0"/>
          <a:ext cx="0" cy="0"/>
          <a:chOff x="0" y="0"/>
          <a:chExt cx="0" cy="0"/>
        </a:xfrm>
      </p:grpSpPr>
      <p:sp>
        <p:nvSpPr>
          <p:cNvPr id="201" name="Google Shape;201;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PRINCIPES</a:t>
            </a:r>
            <a:endParaRPr>
              <a:highlight>
                <a:schemeClr val="lt1"/>
              </a:highlight>
              <a:latin typeface="Heebo"/>
              <a:ea typeface="Heebo"/>
              <a:cs typeface="Heebo"/>
              <a:sym typeface="Heebo"/>
            </a:endParaRPr>
          </a:p>
        </p:txBody>
      </p:sp>
      <p:sp>
        <p:nvSpPr>
          <p:cNvPr id="202" name="Google Shape;202;p9"/>
          <p:cNvSpPr txBox="1"/>
          <p:nvPr>
            <p:ph idx="1" type="body"/>
          </p:nvPr>
        </p:nvSpPr>
        <p:spPr>
          <a:xfrm>
            <a:off x="875350" y="1093300"/>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de" sz="2200">
                <a:solidFill>
                  <a:schemeClr val="lt1"/>
                </a:solidFill>
                <a:highlight>
                  <a:schemeClr val="dk1"/>
                </a:highlight>
                <a:latin typeface="Heebo"/>
                <a:ea typeface="Heebo"/>
                <a:cs typeface="Heebo"/>
                <a:sym typeface="Heebo"/>
              </a:rPr>
              <a:t>4 PRINCIPES</a:t>
            </a:r>
            <a:endParaRPr sz="2200">
              <a:solidFill>
                <a:schemeClr val="lt1"/>
              </a:solidFill>
              <a:highlight>
                <a:schemeClr val="dk1"/>
              </a:highlight>
              <a:latin typeface="Heebo"/>
              <a:ea typeface="Heebo"/>
              <a:cs typeface="Heebo"/>
              <a:sym typeface="Heebo"/>
            </a:endParaRPr>
          </a:p>
          <a:p>
            <a:pPr indent="0" lvl="0" marL="0" rtl="0" algn="l">
              <a:lnSpc>
                <a:spcPct val="115000"/>
              </a:lnSpc>
              <a:spcBef>
                <a:spcPts val="1200"/>
              </a:spcBef>
              <a:spcAft>
                <a:spcPts val="0"/>
              </a:spcAft>
              <a:buClr>
                <a:schemeClr val="dk1"/>
              </a:buClr>
              <a:buSzPts val="1100"/>
              <a:buFont typeface="Arial"/>
              <a:buNone/>
            </a:pPr>
            <a:r>
              <a:rPr lang="de">
                <a:solidFill>
                  <a:schemeClr val="dk1"/>
                </a:solidFill>
                <a:highlight>
                  <a:schemeClr val="lt1"/>
                </a:highlight>
                <a:latin typeface="Heebo"/>
                <a:ea typeface="Heebo"/>
                <a:cs typeface="Heebo"/>
                <a:sym typeface="Heebo"/>
              </a:rPr>
              <a:t>1.SOLIDARITEIT</a:t>
            </a:r>
            <a:endParaRPr>
              <a:solidFill>
                <a:schemeClr val="dk1"/>
              </a:solidFill>
              <a:highlight>
                <a:schemeClr val="lt1"/>
              </a:highlight>
              <a:latin typeface="Heebo"/>
              <a:ea typeface="Heebo"/>
              <a:cs typeface="Heebo"/>
              <a:sym typeface="Heebo"/>
            </a:endParaRPr>
          </a:p>
          <a:p>
            <a:pPr indent="0" lvl="0" marL="0" rtl="0" algn="l">
              <a:lnSpc>
                <a:spcPct val="115000"/>
              </a:lnSpc>
              <a:spcBef>
                <a:spcPts val="1200"/>
              </a:spcBef>
              <a:spcAft>
                <a:spcPts val="0"/>
              </a:spcAft>
              <a:buClr>
                <a:schemeClr val="dk1"/>
              </a:buClr>
              <a:buSzPts val="1100"/>
              <a:buFont typeface="Arial"/>
              <a:buNone/>
            </a:pPr>
            <a:r>
              <a:rPr lang="de">
                <a:solidFill>
                  <a:schemeClr val="dk1"/>
                </a:solidFill>
                <a:highlight>
                  <a:schemeClr val="lt1"/>
                </a:highlight>
                <a:latin typeface="Heebo"/>
                <a:ea typeface="Heebo"/>
                <a:cs typeface="Heebo"/>
                <a:sym typeface="Heebo"/>
              </a:rPr>
              <a:t>2.TRANSPARANTIE</a:t>
            </a:r>
            <a:endParaRPr>
              <a:solidFill>
                <a:schemeClr val="dk1"/>
              </a:solidFill>
              <a:highlight>
                <a:schemeClr val="lt1"/>
              </a:highlight>
              <a:latin typeface="Heebo"/>
              <a:ea typeface="Heebo"/>
              <a:cs typeface="Heebo"/>
              <a:sym typeface="Heebo"/>
            </a:endParaRPr>
          </a:p>
          <a:p>
            <a:pPr indent="0" lvl="0" marL="0" rtl="0" algn="l">
              <a:lnSpc>
                <a:spcPct val="115000"/>
              </a:lnSpc>
              <a:spcBef>
                <a:spcPts val="1200"/>
              </a:spcBef>
              <a:spcAft>
                <a:spcPts val="0"/>
              </a:spcAft>
              <a:buClr>
                <a:schemeClr val="dk1"/>
              </a:buClr>
              <a:buSzPts val="1100"/>
              <a:buFont typeface="Arial"/>
              <a:buNone/>
            </a:pPr>
            <a:r>
              <a:rPr lang="de">
                <a:solidFill>
                  <a:schemeClr val="dk1"/>
                </a:solidFill>
                <a:highlight>
                  <a:schemeClr val="lt1"/>
                </a:highlight>
                <a:latin typeface="Heebo"/>
                <a:ea typeface="Heebo"/>
                <a:cs typeface="Heebo"/>
                <a:sym typeface="Heebo"/>
              </a:rPr>
              <a:t>3.DUURZAAMHEID</a:t>
            </a:r>
            <a:endParaRPr>
              <a:solidFill>
                <a:schemeClr val="dk1"/>
              </a:solidFill>
              <a:highlight>
                <a:schemeClr val="lt1"/>
              </a:highlight>
              <a:latin typeface="Heebo"/>
              <a:ea typeface="Heebo"/>
              <a:cs typeface="Heebo"/>
              <a:sym typeface="Heebo"/>
            </a:endParaRPr>
          </a:p>
          <a:p>
            <a:pPr indent="0" lvl="0" marL="0" rtl="0" algn="l">
              <a:lnSpc>
                <a:spcPct val="115000"/>
              </a:lnSpc>
              <a:spcBef>
                <a:spcPts val="1200"/>
              </a:spcBef>
              <a:spcAft>
                <a:spcPts val="1200"/>
              </a:spcAft>
              <a:buSzPts val="1800"/>
              <a:buNone/>
            </a:pPr>
            <a:r>
              <a:rPr lang="de">
                <a:solidFill>
                  <a:schemeClr val="dk1"/>
                </a:solidFill>
                <a:highlight>
                  <a:schemeClr val="lt1"/>
                </a:highlight>
                <a:latin typeface="Heebo"/>
                <a:ea typeface="Heebo"/>
                <a:cs typeface="Heebo"/>
                <a:sym typeface="Heebo"/>
              </a:rPr>
              <a:t>4.VERANTWOORDELIJKHEID</a:t>
            </a:r>
            <a:endParaRPr>
              <a:solidFill>
                <a:schemeClr val="dk1"/>
              </a:solidFill>
              <a:highlight>
                <a:schemeClr val="lt1"/>
              </a:highlight>
              <a:latin typeface="Heebo"/>
              <a:ea typeface="Heebo"/>
              <a:cs typeface="Heebo"/>
              <a:sym typeface="Heeb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B304"/>
        </a:solidFill>
      </p:bgPr>
    </p:bg>
    <p:spTree>
      <p:nvGrpSpPr>
        <p:cNvPr id="206" name="Shape 206"/>
        <p:cNvGrpSpPr/>
        <p:nvPr/>
      </p:nvGrpSpPr>
      <p:grpSpPr>
        <a:xfrm>
          <a:off x="0" y="0"/>
          <a:ext cx="0" cy="0"/>
          <a:chOff x="0" y="0"/>
          <a:chExt cx="0" cy="0"/>
        </a:xfrm>
      </p:grpSpPr>
      <p:sp>
        <p:nvSpPr>
          <p:cNvPr id="207" name="Google Shape;207;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Clr>
                <a:schemeClr val="dk1"/>
              </a:buClr>
              <a:buSzPct val="83333"/>
              <a:buFont typeface="Arial"/>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AFSPRAKEN</a:t>
            </a:r>
            <a:endParaRPr>
              <a:latin typeface="Heebo"/>
              <a:ea typeface="Heebo"/>
              <a:cs typeface="Heebo"/>
              <a:sym typeface="Heebo"/>
            </a:endParaRPr>
          </a:p>
          <a:p>
            <a:pPr indent="0" lvl="0" marL="0" rtl="0" algn="l">
              <a:lnSpc>
                <a:spcPct val="100000"/>
              </a:lnSpc>
              <a:spcBef>
                <a:spcPts val="0"/>
              </a:spcBef>
              <a:spcAft>
                <a:spcPts val="0"/>
              </a:spcAft>
              <a:buSzPct val="111111"/>
              <a:buNone/>
            </a:pPr>
            <a:r>
              <a:t/>
            </a:r>
            <a:endParaRPr>
              <a:latin typeface="Heebo"/>
              <a:ea typeface="Heebo"/>
              <a:cs typeface="Heebo"/>
              <a:sym typeface="Heebo"/>
            </a:endParaRPr>
          </a:p>
        </p:txBody>
      </p:sp>
      <p:sp>
        <p:nvSpPr>
          <p:cNvPr id="208" name="Google Shape;208;p10"/>
          <p:cNvSpPr txBox="1"/>
          <p:nvPr>
            <p:ph idx="1" type="body"/>
          </p:nvPr>
        </p:nvSpPr>
        <p:spPr>
          <a:xfrm>
            <a:off x="311700" y="816625"/>
            <a:ext cx="8520600" cy="4119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770"/>
              <a:buNone/>
            </a:pPr>
            <a:r>
              <a:rPr lang="de" sz="2200">
                <a:solidFill>
                  <a:schemeClr val="lt1"/>
                </a:solidFill>
                <a:highlight>
                  <a:schemeClr val="dk1"/>
                </a:highlight>
                <a:latin typeface="Heebo"/>
                <a:ea typeface="Heebo"/>
                <a:cs typeface="Heebo"/>
                <a:sym typeface="Heebo"/>
              </a:rPr>
              <a:t>12 AFSPRAKEN</a:t>
            </a:r>
            <a:endParaRPr sz="1660">
              <a:solidFill>
                <a:schemeClr val="lt1"/>
              </a:solidFill>
              <a:highlight>
                <a:schemeClr val="dk1"/>
              </a:highlight>
              <a:latin typeface="Heebo"/>
              <a:ea typeface="Heebo"/>
              <a:cs typeface="Heebo"/>
              <a:sym typeface="Heebo"/>
            </a:endParaRPr>
          </a:p>
          <a:p>
            <a:pPr indent="0" lvl="0" marL="0" rtl="0" algn="l">
              <a:lnSpc>
                <a:spcPct val="150000"/>
              </a:lnSpc>
              <a:spcBef>
                <a:spcPts val="1200"/>
              </a:spcBef>
              <a:spcAft>
                <a:spcPts val="1200"/>
              </a:spcAft>
              <a:buSzPts val="770"/>
              <a:buNone/>
            </a:pPr>
            <a:r>
              <a:rPr lang="de">
                <a:solidFill>
                  <a:schemeClr val="dk1"/>
                </a:solidFill>
                <a:highlight>
                  <a:schemeClr val="lt1"/>
                </a:highlight>
                <a:latin typeface="Heebo"/>
                <a:ea typeface="Heebo"/>
                <a:cs typeface="Heebo"/>
                <a:sym typeface="Heebo"/>
              </a:rPr>
              <a:t>1.DIALOOG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2.VERANTWOORDELIJKHEID</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3.BETALING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4.TIJDSINVESTERING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5.ENGAGEMENT</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6.TEWERKSTELLINGSVORM</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7.GEEN ONEIGENLIJK</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GEBRUIK</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8.SBK’S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9. INTELLECTUELE EIGENDOMSRECHTEN</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10.KVR</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11.STAGES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12.VRIJWILLIGERSWERK</a:t>
            </a:r>
            <a:endParaRPr sz="1360">
              <a:solidFill>
                <a:schemeClr val="dk1"/>
              </a:solidFill>
              <a:highlight>
                <a:schemeClr val="lt1"/>
              </a:highlight>
              <a:latin typeface="Heebo"/>
              <a:ea typeface="Heebo"/>
              <a:cs typeface="Heebo"/>
              <a:sym typeface="Heeb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BC"/>
        </a:solidFill>
      </p:bgPr>
    </p:bg>
    <p:spTree>
      <p:nvGrpSpPr>
        <p:cNvPr id="212" name="Shape 212"/>
        <p:cNvGrpSpPr/>
        <p:nvPr/>
      </p:nvGrpSpPr>
      <p:grpSpPr>
        <a:xfrm>
          <a:off x="0" y="0"/>
          <a:ext cx="0" cy="0"/>
          <a:chOff x="0" y="0"/>
          <a:chExt cx="0" cy="0"/>
        </a:xfrm>
      </p:grpSpPr>
      <p:sp>
        <p:nvSpPr>
          <p:cNvPr id="213" name="Google Shape;213;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AFSPRAKEN</a:t>
            </a:r>
            <a:endParaRPr>
              <a:latin typeface="Heebo"/>
              <a:ea typeface="Heebo"/>
              <a:cs typeface="Heebo"/>
              <a:sym typeface="Heebo"/>
            </a:endParaRPr>
          </a:p>
        </p:txBody>
      </p:sp>
      <p:sp>
        <p:nvSpPr>
          <p:cNvPr id="214" name="Google Shape;214;p11"/>
          <p:cNvSpPr txBox="1"/>
          <p:nvPr>
            <p:ph idx="1" type="body"/>
          </p:nvPr>
        </p:nvSpPr>
        <p:spPr>
          <a:xfrm>
            <a:off x="311700" y="828800"/>
            <a:ext cx="8520600" cy="4241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de" sz="2200">
                <a:solidFill>
                  <a:schemeClr val="lt1"/>
                </a:solidFill>
                <a:highlight>
                  <a:schemeClr val="dk1"/>
                </a:highlight>
                <a:latin typeface="Heebo"/>
                <a:ea typeface="Heebo"/>
                <a:cs typeface="Heebo"/>
                <a:sym typeface="Heebo"/>
              </a:rPr>
              <a:t>12 AFSPRAKEN</a:t>
            </a:r>
            <a:endParaRPr sz="2200">
              <a:solidFill>
                <a:schemeClr val="lt1"/>
              </a:solidFill>
              <a:highlight>
                <a:schemeClr val="dk1"/>
              </a:highlight>
              <a:latin typeface="Heebo"/>
              <a:ea typeface="Heebo"/>
              <a:cs typeface="Heebo"/>
              <a:sym typeface="Heebo"/>
            </a:endParaRPr>
          </a:p>
          <a:p>
            <a:pPr indent="0" lvl="0" marL="0" marR="0" rtl="0" algn="l">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1.DIALOOG</a:t>
            </a:r>
            <a:endParaRPr>
              <a:solidFill>
                <a:schemeClr val="dk1"/>
              </a:solidFill>
              <a:highlight>
                <a:schemeClr val="lt1"/>
              </a:highlight>
              <a:latin typeface="Heebo"/>
              <a:ea typeface="Heebo"/>
              <a:cs typeface="Heebo"/>
              <a:sym typeface="Heebo"/>
            </a:endParaRPr>
          </a:p>
          <a:p>
            <a:pPr indent="0" lvl="0" marL="899999" rtl="0" algn="l">
              <a:lnSpc>
                <a:spcPct val="115000"/>
              </a:lnSpc>
              <a:spcBef>
                <a:spcPts val="1200"/>
              </a:spcBef>
              <a:spcAft>
                <a:spcPts val="0"/>
              </a:spcAft>
              <a:buClr>
                <a:schemeClr val="dk1"/>
              </a:buClr>
              <a:buSzPts val="1100"/>
              <a:buFont typeface="Arial"/>
              <a:buNone/>
            </a:pPr>
            <a:r>
              <a:rPr lang="de" sz="1500">
                <a:solidFill>
                  <a:schemeClr val="dk1"/>
                </a:solidFill>
                <a:latin typeface="Heebo"/>
                <a:ea typeface="Heebo"/>
                <a:cs typeface="Heebo"/>
                <a:sym typeface="Heebo"/>
              </a:rPr>
              <a:t>Tijdens een samenwerking garanderen alle betrokken partijen een open dialoog en transparantie bij de voorbereiding, tijdens de uitvoering en bij de evaluatie van het werkproces. Daarbij is er aandacht voor en bewustzijn van de verschillende machtsposities.</a:t>
            </a:r>
            <a:endParaRPr sz="1500">
              <a:solidFill>
                <a:schemeClr val="dk1"/>
              </a:solidFill>
              <a:latin typeface="Heebo"/>
              <a:ea typeface="Heebo"/>
              <a:cs typeface="Heebo"/>
              <a:sym typeface="Heebo"/>
            </a:endParaRPr>
          </a:p>
          <a:p>
            <a:pPr indent="0" lvl="0" marL="0" rtl="0" algn="l">
              <a:lnSpc>
                <a:spcPct val="115000"/>
              </a:lnSpc>
              <a:spcBef>
                <a:spcPts val="1200"/>
              </a:spcBef>
              <a:spcAft>
                <a:spcPts val="1200"/>
              </a:spcAft>
              <a:buSzPts val="1800"/>
              <a:buNone/>
            </a:pPr>
            <a:r>
              <a:rPr lang="de">
                <a:solidFill>
                  <a:schemeClr val="dk1"/>
                </a:solidFill>
                <a:highlight>
                  <a:schemeClr val="lt1"/>
                </a:highlight>
                <a:latin typeface="Heebo"/>
                <a:ea typeface="Heebo"/>
                <a:cs typeface="Heebo"/>
                <a:sym typeface="Heebo"/>
              </a:rPr>
              <a:t>2.VERANTWOORDELIJKHEID</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3.BETALING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4.TIJDSINVESTERING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5.ENGAGEMENT</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6.TEWERKSTELLINGSVORM</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7.GEEN ONEIGENLIJK</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GEBRUIK</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8.SBK’S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9. INTELLECTUELE EIGENDOMSRECHTEN</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10.AKV</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11.STAGES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12.VRIJWILLIGERSWERK</a:t>
            </a:r>
            <a:endParaRPr>
              <a:latin typeface="Heebo"/>
              <a:ea typeface="Heebo"/>
              <a:cs typeface="Heebo"/>
              <a:sym typeface="Heeb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BC"/>
        </a:solidFill>
      </p:bgPr>
    </p:bg>
    <p:spTree>
      <p:nvGrpSpPr>
        <p:cNvPr id="218" name="Shape 218"/>
        <p:cNvGrpSpPr/>
        <p:nvPr/>
      </p:nvGrpSpPr>
      <p:grpSpPr>
        <a:xfrm>
          <a:off x="0" y="0"/>
          <a:ext cx="0" cy="0"/>
          <a:chOff x="0" y="0"/>
          <a:chExt cx="0" cy="0"/>
        </a:xfrm>
      </p:grpSpPr>
      <p:sp>
        <p:nvSpPr>
          <p:cNvPr id="219" name="Google Shape;219;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AFSPRAKEN</a:t>
            </a:r>
            <a:endParaRPr>
              <a:latin typeface="Heebo"/>
              <a:ea typeface="Heebo"/>
              <a:cs typeface="Heebo"/>
              <a:sym typeface="Heebo"/>
            </a:endParaRPr>
          </a:p>
        </p:txBody>
      </p:sp>
      <p:sp>
        <p:nvSpPr>
          <p:cNvPr id="220" name="Google Shape;220;p12"/>
          <p:cNvSpPr txBox="1"/>
          <p:nvPr>
            <p:ph idx="1" type="body"/>
          </p:nvPr>
        </p:nvSpPr>
        <p:spPr>
          <a:xfrm>
            <a:off x="311700" y="828800"/>
            <a:ext cx="8520600" cy="4241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de" sz="2200">
                <a:solidFill>
                  <a:schemeClr val="lt1"/>
                </a:solidFill>
                <a:highlight>
                  <a:schemeClr val="dk1"/>
                </a:highlight>
                <a:latin typeface="Heebo"/>
                <a:ea typeface="Heebo"/>
                <a:cs typeface="Heebo"/>
                <a:sym typeface="Heebo"/>
              </a:rPr>
              <a:t>12 AFSPRAKEN</a:t>
            </a:r>
            <a:endParaRPr sz="2200">
              <a:solidFill>
                <a:schemeClr val="lt1"/>
              </a:solidFill>
              <a:highlight>
                <a:schemeClr val="dk1"/>
              </a:highlight>
              <a:latin typeface="Heebo"/>
              <a:ea typeface="Heebo"/>
              <a:cs typeface="Heebo"/>
              <a:sym typeface="Heebo"/>
            </a:endParaRPr>
          </a:p>
          <a:p>
            <a:pPr indent="0" lvl="0" marL="0" marR="0" rtl="0" algn="l">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1.DIALOOG</a:t>
            </a:r>
            <a:r>
              <a:rPr lang="de">
                <a:solidFill>
                  <a:schemeClr val="dk1"/>
                </a:solidFill>
                <a:latin typeface="Heebo"/>
                <a:ea typeface="Heebo"/>
                <a:cs typeface="Heebo"/>
                <a:sym typeface="Heebo"/>
              </a:rPr>
              <a:t>    </a:t>
            </a:r>
            <a:r>
              <a:rPr lang="de">
                <a:solidFill>
                  <a:schemeClr val="dk1"/>
                </a:solidFill>
                <a:highlight>
                  <a:schemeClr val="lt1"/>
                </a:highlight>
                <a:latin typeface="Heebo"/>
                <a:ea typeface="Heebo"/>
                <a:cs typeface="Heebo"/>
                <a:sym typeface="Heebo"/>
              </a:rPr>
              <a:t>2.VERANTWOORDELIJKHEID</a:t>
            </a:r>
            <a:r>
              <a:rPr lang="de">
                <a:latin typeface="Heebo"/>
                <a:ea typeface="Heebo"/>
                <a:cs typeface="Heebo"/>
                <a:sym typeface="Heebo"/>
              </a:rPr>
              <a:t>    </a:t>
            </a:r>
            <a:endParaRPr>
              <a:latin typeface="Heebo"/>
              <a:ea typeface="Heebo"/>
              <a:cs typeface="Heebo"/>
              <a:sym typeface="Heebo"/>
            </a:endParaRPr>
          </a:p>
          <a:p>
            <a:pPr indent="0" lvl="0" marL="899999" rtl="0" algn="l">
              <a:lnSpc>
                <a:spcPct val="115000"/>
              </a:lnSpc>
              <a:spcBef>
                <a:spcPts val="1200"/>
              </a:spcBef>
              <a:spcAft>
                <a:spcPts val="0"/>
              </a:spcAft>
              <a:buClr>
                <a:schemeClr val="dk1"/>
              </a:buClr>
              <a:buSzPts val="1100"/>
              <a:buFont typeface="Arial"/>
              <a:buNone/>
            </a:pPr>
            <a:r>
              <a:rPr lang="de" sz="1500">
                <a:solidFill>
                  <a:schemeClr val="dk1"/>
                </a:solidFill>
                <a:latin typeface="Heebo"/>
                <a:ea typeface="Heebo"/>
                <a:cs typeface="Heebo"/>
                <a:sym typeface="Heebo"/>
              </a:rPr>
              <a:t>Betaling en samenwerkingsvoorwaarden zijn het onderwerp van een transparante bespreking, zonder daarbij ooit de juridische en solidaire basisprincipes ter discussie te stellen. Bij elke prestatie binnen een professionele context maken we duidelijk wie welke verantwoordelijkheid heeft bij de uitvoering ervan, van betaling tot verzekering. We schatten de waarde van elk type prestatie correct in.</a:t>
            </a:r>
            <a:endParaRPr>
              <a:solidFill>
                <a:schemeClr val="dk1"/>
              </a:solidFill>
              <a:highlight>
                <a:schemeClr val="lt1"/>
              </a:highlight>
              <a:latin typeface="Heebo"/>
              <a:ea typeface="Heebo"/>
              <a:cs typeface="Heebo"/>
              <a:sym typeface="Heebo"/>
            </a:endParaRPr>
          </a:p>
          <a:p>
            <a:pPr indent="0" lvl="0" marL="0" marR="0" rtl="0" algn="l">
              <a:lnSpc>
                <a:spcPct val="115000"/>
              </a:lnSpc>
              <a:spcBef>
                <a:spcPts val="1200"/>
              </a:spcBef>
              <a:spcAft>
                <a:spcPts val="1200"/>
              </a:spcAft>
              <a:buSzPts val="1800"/>
              <a:buNone/>
            </a:pPr>
            <a:r>
              <a:rPr lang="de">
                <a:solidFill>
                  <a:schemeClr val="dk1"/>
                </a:solidFill>
                <a:highlight>
                  <a:schemeClr val="lt1"/>
                </a:highlight>
                <a:latin typeface="Heebo"/>
                <a:ea typeface="Heebo"/>
                <a:cs typeface="Heebo"/>
                <a:sym typeface="Heebo"/>
              </a:rPr>
              <a:t>3.BETALING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4.TIJDSINVESTERING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5.ENGAGEMENT</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6.TEWERKSTELLINGSVORM</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7.GEEN ONEIGENLIJK</a:t>
            </a:r>
            <a:r>
              <a:rPr lang="de">
                <a:highlight>
                  <a:schemeClr val="lt1"/>
                </a:highlight>
                <a:latin typeface="Heebo"/>
                <a:ea typeface="Heebo"/>
                <a:cs typeface="Heebo"/>
                <a:sym typeface="Heebo"/>
              </a:rPr>
              <a:t> </a:t>
            </a:r>
            <a:r>
              <a:rPr lang="de">
                <a:solidFill>
                  <a:schemeClr val="dk1"/>
                </a:solidFill>
                <a:highlight>
                  <a:schemeClr val="lt1"/>
                </a:highlight>
                <a:latin typeface="Heebo"/>
                <a:ea typeface="Heebo"/>
                <a:cs typeface="Heebo"/>
                <a:sym typeface="Heebo"/>
              </a:rPr>
              <a:t>GEBRUIK</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8.SBK’S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9. INTELLECTUELE EIGENDOMSRECHTEN</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10.AKV</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11.STAGES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12.VRIJWILLIGERSWERK</a:t>
            </a:r>
            <a:endParaRPr>
              <a:latin typeface="Heebo"/>
              <a:ea typeface="Heebo"/>
              <a:cs typeface="Heebo"/>
              <a:sym typeface="Heeb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BC"/>
        </a:solidFill>
      </p:bgPr>
    </p:bg>
    <p:spTree>
      <p:nvGrpSpPr>
        <p:cNvPr id="224" name="Shape 224"/>
        <p:cNvGrpSpPr/>
        <p:nvPr/>
      </p:nvGrpSpPr>
      <p:grpSpPr>
        <a:xfrm>
          <a:off x="0" y="0"/>
          <a:ext cx="0" cy="0"/>
          <a:chOff x="0" y="0"/>
          <a:chExt cx="0" cy="0"/>
        </a:xfrm>
      </p:grpSpPr>
      <p:sp>
        <p:nvSpPr>
          <p:cNvPr id="225" name="Google Shape;225;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AFSPRAKEN</a:t>
            </a:r>
            <a:endParaRPr>
              <a:latin typeface="Heebo"/>
              <a:ea typeface="Heebo"/>
              <a:cs typeface="Heebo"/>
              <a:sym typeface="Heebo"/>
            </a:endParaRPr>
          </a:p>
        </p:txBody>
      </p:sp>
      <p:sp>
        <p:nvSpPr>
          <p:cNvPr id="226" name="Google Shape;226;p13"/>
          <p:cNvSpPr txBox="1"/>
          <p:nvPr>
            <p:ph idx="1" type="body"/>
          </p:nvPr>
        </p:nvSpPr>
        <p:spPr>
          <a:xfrm>
            <a:off x="311700" y="828800"/>
            <a:ext cx="8520600" cy="42417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de" sz="2200">
                <a:solidFill>
                  <a:schemeClr val="lt1"/>
                </a:solidFill>
                <a:highlight>
                  <a:schemeClr val="dk1"/>
                </a:highlight>
                <a:latin typeface="Heebo"/>
                <a:ea typeface="Heebo"/>
                <a:cs typeface="Heebo"/>
                <a:sym typeface="Heebo"/>
              </a:rPr>
              <a:t>12 AFSPRAKEN</a:t>
            </a:r>
            <a:endParaRPr sz="2200">
              <a:solidFill>
                <a:schemeClr val="lt1"/>
              </a:solidFill>
              <a:highlight>
                <a:schemeClr val="dk1"/>
              </a:highlight>
              <a:latin typeface="Heebo"/>
              <a:ea typeface="Heebo"/>
              <a:cs typeface="Heebo"/>
              <a:sym typeface="Heebo"/>
            </a:endParaRPr>
          </a:p>
          <a:p>
            <a:pPr indent="0" lvl="0" marL="0" rtl="0" algn="l">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1.DIALOOG</a:t>
            </a:r>
            <a:r>
              <a:rPr lang="de">
                <a:solidFill>
                  <a:schemeClr val="dk1"/>
                </a:solidFill>
                <a:latin typeface="Heebo"/>
                <a:ea typeface="Heebo"/>
                <a:cs typeface="Heebo"/>
                <a:sym typeface="Heebo"/>
              </a:rPr>
              <a:t>    </a:t>
            </a:r>
            <a:r>
              <a:rPr lang="de">
                <a:solidFill>
                  <a:schemeClr val="dk1"/>
                </a:solidFill>
                <a:highlight>
                  <a:schemeClr val="lt1"/>
                </a:highlight>
                <a:latin typeface="Heebo"/>
                <a:ea typeface="Heebo"/>
                <a:cs typeface="Heebo"/>
                <a:sym typeface="Heebo"/>
              </a:rPr>
              <a:t>2.VERANTWOORDELIJKHEID</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3.BETALING</a:t>
            </a:r>
            <a:r>
              <a:rPr lang="de">
                <a:latin typeface="Heebo"/>
                <a:ea typeface="Heebo"/>
                <a:cs typeface="Heebo"/>
                <a:sym typeface="Heebo"/>
              </a:rPr>
              <a:t>    </a:t>
            </a:r>
            <a:endParaRPr/>
          </a:p>
          <a:p>
            <a:pPr indent="0" lvl="0" marL="899795" rtl="0" algn="l">
              <a:lnSpc>
                <a:spcPct val="115000"/>
              </a:lnSpc>
              <a:spcBef>
                <a:spcPts val="1200"/>
              </a:spcBef>
              <a:spcAft>
                <a:spcPts val="0"/>
              </a:spcAft>
              <a:buClr>
                <a:schemeClr val="dk1"/>
              </a:buClr>
              <a:buSzPts val="1100"/>
              <a:buNone/>
            </a:pPr>
            <a:r>
              <a:rPr lang="de" sz="1500">
                <a:solidFill>
                  <a:schemeClr val="dk1"/>
                </a:solidFill>
                <a:latin typeface="Heebo"/>
                <a:ea typeface="Heebo"/>
                <a:cs typeface="Heebo"/>
                <a:sym typeface="Heebo"/>
              </a:rPr>
              <a:t>De professionele kunstensector betaalt correct in alle contractuele relaties. Als een opdrachtnemer aan de slag is met een arbeidsovereenkomst, via artikel 1bis of via een SBK, dan bepalen geldende cao’s zijn minimale brutoloon. Het minimale honorarium van een zelfstandige in een artistieke of technisch artistieke functie wordt berekend op basis van brutoloon x coëfficiënt van 1,46 van een werknemer in een gelijkaardige functie. Als de opdrachtnemer ervoor kiest om zich te laten vertegenwoordigen door een tussenpersoon, dan is die tussenpersoon verantwoordelijk voor een correcte verloning van de opdrachtnemer.</a:t>
            </a:r>
            <a:endParaRPr>
              <a:solidFill>
                <a:schemeClr val="dk1"/>
              </a:solidFill>
              <a:highlight>
                <a:srgbClr val="FFFFFF"/>
              </a:highlight>
              <a:latin typeface="Heebo"/>
              <a:ea typeface="Heebo"/>
              <a:cs typeface="Heebo"/>
              <a:sym typeface="Heebo"/>
            </a:endParaRPr>
          </a:p>
          <a:p>
            <a:pPr indent="0" lvl="0" marL="0" rtl="0" algn="l">
              <a:lnSpc>
                <a:spcPct val="115000"/>
              </a:lnSpc>
              <a:spcBef>
                <a:spcPts val="1200"/>
              </a:spcBef>
              <a:spcAft>
                <a:spcPts val="1200"/>
              </a:spcAft>
              <a:buSzPts val="1800"/>
              <a:buNone/>
            </a:pPr>
            <a:r>
              <a:rPr lang="de">
                <a:solidFill>
                  <a:schemeClr val="dk1"/>
                </a:solidFill>
                <a:highlight>
                  <a:schemeClr val="lt1"/>
                </a:highlight>
                <a:latin typeface="Heebo"/>
                <a:ea typeface="Heebo"/>
                <a:cs typeface="Heebo"/>
                <a:sym typeface="Heebo"/>
              </a:rPr>
              <a:t>4.TIJDSINVESTERING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5.ENGAGEMENT</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6.TEWERKSTELLINGSVORM</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7.GEEN ONEIGENLIJK</a:t>
            </a:r>
            <a:r>
              <a:rPr lang="de">
                <a:highlight>
                  <a:schemeClr val="lt1"/>
                </a:highlight>
                <a:latin typeface="Heebo"/>
                <a:ea typeface="Heebo"/>
                <a:cs typeface="Heebo"/>
                <a:sym typeface="Heebo"/>
              </a:rPr>
              <a:t> </a:t>
            </a:r>
            <a:r>
              <a:rPr lang="de">
                <a:solidFill>
                  <a:schemeClr val="dk1"/>
                </a:solidFill>
                <a:highlight>
                  <a:schemeClr val="lt1"/>
                </a:highlight>
                <a:latin typeface="Heebo"/>
                <a:ea typeface="Heebo"/>
                <a:cs typeface="Heebo"/>
                <a:sym typeface="Heebo"/>
              </a:rPr>
              <a:t>GEBRUIK</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8.SBK’S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9. INTELLECTUELE EIGENDOMSRECHTEN</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10.AKV</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11.STAGES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12.VRIJWILLIGERSWERK</a:t>
            </a:r>
            <a:endParaRPr>
              <a:solidFill>
                <a:schemeClr val="dk1"/>
              </a:solidFill>
              <a:latin typeface="Heebo"/>
              <a:ea typeface="Heebo"/>
              <a:cs typeface="Heebo"/>
              <a:sym typeface="Heeb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BC"/>
        </a:solidFill>
      </p:bgPr>
    </p:bg>
    <p:spTree>
      <p:nvGrpSpPr>
        <p:cNvPr id="230" name="Shape 230"/>
        <p:cNvGrpSpPr/>
        <p:nvPr/>
      </p:nvGrpSpPr>
      <p:grpSpPr>
        <a:xfrm>
          <a:off x="0" y="0"/>
          <a:ext cx="0" cy="0"/>
          <a:chOff x="0" y="0"/>
          <a:chExt cx="0" cy="0"/>
        </a:xfrm>
      </p:grpSpPr>
      <p:sp>
        <p:nvSpPr>
          <p:cNvPr id="231" name="Google Shape;231;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AFSPRAKEN</a:t>
            </a:r>
            <a:endParaRPr>
              <a:latin typeface="Heebo"/>
              <a:ea typeface="Heebo"/>
              <a:cs typeface="Heebo"/>
              <a:sym typeface="Heebo"/>
            </a:endParaRPr>
          </a:p>
        </p:txBody>
      </p:sp>
      <p:sp>
        <p:nvSpPr>
          <p:cNvPr id="232" name="Google Shape;232;p14"/>
          <p:cNvSpPr txBox="1"/>
          <p:nvPr>
            <p:ph idx="1" type="body"/>
          </p:nvPr>
        </p:nvSpPr>
        <p:spPr>
          <a:xfrm>
            <a:off x="311700" y="828800"/>
            <a:ext cx="8520600" cy="4241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de" sz="2200">
                <a:solidFill>
                  <a:schemeClr val="lt1"/>
                </a:solidFill>
                <a:highlight>
                  <a:schemeClr val="dk1"/>
                </a:highlight>
                <a:latin typeface="Heebo"/>
                <a:ea typeface="Heebo"/>
                <a:cs typeface="Heebo"/>
                <a:sym typeface="Heebo"/>
              </a:rPr>
              <a:t>12 AFSPRAKEN</a:t>
            </a:r>
            <a:endParaRPr sz="2200">
              <a:solidFill>
                <a:schemeClr val="lt1"/>
              </a:solidFill>
              <a:highlight>
                <a:schemeClr val="dk1"/>
              </a:highlight>
              <a:latin typeface="Heebo"/>
              <a:ea typeface="Heebo"/>
              <a:cs typeface="Heebo"/>
              <a:sym typeface="Heebo"/>
            </a:endParaRPr>
          </a:p>
          <a:p>
            <a:pPr indent="0" lvl="0" marL="0" marR="0" rtl="0" algn="l">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1.DIALOOG</a:t>
            </a:r>
            <a:r>
              <a:rPr lang="de">
                <a:solidFill>
                  <a:schemeClr val="dk1"/>
                </a:solidFill>
                <a:latin typeface="Heebo"/>
                <a:ea typeface="Heebo"/>
                <a:cs typeface="Heebo"/>
                <a:sym typeface="Heebo"/>
              </a:rPr>
              <a:t>    </a:t>
            </a:r>
            <a:r>
              <a:rPr lang="de">
                <a:solidFill>
                  <a:schemeClr val="dk1"/>
                </a:solidFill>
                <a:highlight>
                  <a:schemeClr val="lt1"/>
                </a:highlight>
                <a:latin typeface="Heebo"/>
                <a:ea typeface="Heebo"/>
                <a:cs typeface="Heebo"/>
                <a:sym typeface="Heebo"/>
              </a:rPr>
              <a:t>2.VERANTWOORDELIJKHEID</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3.BETALING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4.TIJDSINVESTERING</a:t>
            </a:r>
            <a:r>
              <a:rPr lang="de">
                <a:latin typeface="Heebo"/>
                <a:ea typeface="Heebo"/>
                <a:cs typeface="Heebo"/>
                <a:sym typeface="Heebo"/>
              </a:rPr>
              <a:t>    </a:t>
            </a:r>
            <a:endParaRPr>
              <a:latin typeface="Heebo"/>
              <a:ea typeface="Heebo"/>
              <a:cs typeface="Heebo"/>
              <a:sym typeface="Heebo"/>
            </a:endParaRPr>
          </a:p>
          <a:p>
            <a:pPr indent="0" lvl="0" marL="899999" rtl="0" algn="l">
              <a:lnSpc>
                <a:spcPct val="115000"/>
              </a:lnSpc>
              <a:spcBef>
                <a:spcPts val="1200"/>
              </a:spcBef>
              <a:spcAft>
                <a:spcPts val="0"/>
              </a:spcAft>
              <a:buClr>
                <a:schemeClr val="dk1"/>
              </a:buClr>
              <a:buSzPts val="1100"/>
              <a:buFont typeface="Arial"/>
              <a:buNone/>
            </a:pPr>
            <a:r>
              <a:rPr lang="de" sz="1500">
                <a:solidFill>
                  <a:schemeClr val="dk1"/>
                </a:solidFill>
                <a:latin typeface="Heebo"/>
                <a:ea typeface="Heebo"/>
                <a:cs typeface="Heebo"/>
                <a:sym typeface="Heebo"/>
              </a:rPr>
              <a:t>Niet alleen het beoogde resultaat of werkproces, maar ook de tijdsinvestering van de opdrachtnemer moet onderwerp zijn van transparante bespreking en is een belangrijke factor bij prijsonderhandelingen.</a:t>
            </a:r>
            <a:endParaRPr>
              <a:solidFill>
                <a:schemeClr val="dk1"/>
              </a:solidFill>
              <a:highlight>
                <a:schemeClr val="lt1"/>
              </a:highlight>
              <a:latin typeface="Heebo"/>
              <a:ea typeface="Heebo"/>
              <a:cs typeface="Heebo"/>
              <a:sym typeface="Heebo"/>
            </a:endParaRPr>
          </a:p>
          <a:p>
            <a:pPr indent="0" lvl="0" marL="0" marR="0" rtl="0" algn="l">
              <a:lnSpc>
                <a:spcPct val="115000"/>
              </a:lnSpc>
              <a:spcBef>
                <a:spcPts val="1200"/>
              </a:spcBef>
              <a:spcAft>
                <a:spcPts val="1200"/>
              </a:spcAft>
              <a:buSzPts val="1800"/>
              <a:buNone/>
            </a:pPr>
            <a:r>
              <a:rPr lang="de">
                <a:solidFill>
                  <a:schemeClr val="dk1"/>
                </a:solidFill>
                <a:highlight>
                  <a:schemeClr val="lt1"/>
                </a:highlight>
                <a:latin typeface="Heebo"/>
                <a:ea typeface="Heebo"/>
                <a:cs typeface="Heebo"/>
                <a:sym typeface="Heebo"/>
              </a:rPr>
              <a:t>5.ENGAGEMENT</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6.TEWERKSTELLINGSVORM</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7.GEEN ONEIGENLIJK</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GEBRUIK</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8.SBK’S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9. INTELLECTUELE EIGENDOMSRECHTEN</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10.AKV</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11.STAGES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12.VRIJWILLIGERSWERK</a:t>
            </a:r>
            <a:endParaRPr>
              <a:latin typeface="Heebo"/>
              <a:ea typeface="Heebo"/>
              <a:cs typeface="Heebo"/>
              <a:sym typeface="Heeb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BC"/>
        </a:solidFill>
      </p:bgPr>
    </p:bg>
    <p:spTree>
      <p:nvGrpSpPr>
        <p:cNvPr id="236" name="Shape 236"/>
        <p:cNvGrpSpPr/>
        <p:nvPr/>
      </p:nvGrpSpPr>
      <p:grpSpPr>
        <a:xfrm>
          <a:off x="0" y="0"/>
          <a:ext cx="0" cy="0"/>
          <a:chOff x="0" y="0"/>
          <a:chExt cx="0" cy="0"/>
        </a:xfrm>
      </p:grpSpPr>
      <p:sp>
        <p:nvSpPr>
          <p:cNvPr id="237" name="Google Shape;237;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AFSPRAKEN</a:t>
            </a:r>
            <a:endParaRPr>
              <a:latin typeface="Heebo"/>
              <a:ea typeface="Heebo"/>
              <a:cs typeface="Heebo"/>
              <a:sym typeface="Heebo"/>
            </a:endParaRPr>
          </a:p>
        </p:txBody>
      </p:sp>
      <p:sp>
        <p:nvSpPr>
          <p:cNvPr id="238" name="Google Shape;238;p15"/>
          <p:cNvSpPr txBox="1"/>
          <p:nvPr>
            <p:ph idx="1" type="body"/>
          </p:nvPr>
        </p:nvSpPr>
        <p:spPr>
          <a:xfrm>
            <a:off x="311700" y="828800"/>
            <a:ext cx="8520600" cy="4241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de" sz="2200">
                <a:solidFill>
                  <a:schemeClr val="lt1"/>
                </a:solidFill>
                <a:highlight>
                  <a:schemeClr val="dk1"/>
                </a:highlight>
                <a:latin typeface="Heebo"/>
                <a:ea typeface="Heebo"/>
                <a:cs typeface="Heebo"/>
                <a:sym typeface="Heebo"/>
              </a:rPr>
              <a:t>12 AFSPRAKEN</a:t>
            </a:r>
            <a:endParaRPr sz="2200">
              <a:solidFill>
                <a:schemeClr val="lt1"/>
              </a:solidFill>
              <a:highlight>
                <a:schemeClr val="dk1"/>
              </a:highlight>
              <a:latin typeface="Heebo"/>
              <a:ea typeface="Heebo"/>
              <a:cs typeface="Heebo"/>
              <a:sym typeface="Heebo"/>
            </a:endParaRPr>
          </a:p>
          <a:p>
            <a:pPr indent="0" lvl="0" marL="0" marR="0" rtl="0" algn="l">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1.DIALOOG</a:t>
            </a:r>
            <a:r>
              <a:rPr lang="de">
                <a:solidFill>
                  <a:schemeClr val="dk1"/>
                </a:solidFill>
                <a:latin typeface="Heebo"/>
                <a:ea typeface="Heebo"/>
                <a:cs typeface="Heebo"/>
                <a:sym typeface="Heebo"/>
              </a:rPr>
              <a:t>    </a:t>
            </a:r>
            <a:r>
              <a:rPr lang="de">
                <a:solidFill>
                  <a:schemeClr val="dk1"/>
                </a:solidFill>
                <a:highlight>
                  <a:schemeClr val="lt1"/>
                </a:highlight>
                <a:latin typeface="Heebo"/>
                <a:ea typeface="Heebo"/>
                <a:cs typeface="Heebo"/>
                <a:sym typeface="Heebo"/>
              </a:rPr>
              <a:t>2.VERANTWOORDELIJKHEID</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3.BETALING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4.TIJDSINVESTERING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5.ENGAGEMENT</a:t>
            </a:r>
            <a:r>
              <a:rPr lang="de">
                <a:latin typeface="Heebo"/>
                <a:ea typeface="Heebo"/>
                <a:cs typeface="Heebo"/>
                <a:sym typeface="Heebo"/>
              </a:rPr>
              <a:t>    </a:t>
            </a:r>
            <a:endParaRPr>
              <a:latin typeface="Heebo"/>
              <a:ea typeface="Heebo"/>
              <a:cs typeface="Heebo"/>
              <a:sym typeface="Heebo"/>
            </a:endParaRPr>
          </a:p>
          <a:p>
            <a:pPr indent="0" lvl="0" marL="899999" rtl="0" algn="l">
              <a:lnSpc>
                <a:spcPct val="115000"/>
              </a:lnSpc>
              <a:spcBef>
                <a:spcPts val="1200"/>
              </a:spcBef>
              <a:spcAft>
                <a:spcPts val="0"/>
              </a:spcAft>
              <a:buClr>
                <a:schemeClr val="dk1"/>
              </a:buClr>
              <a:buSzPts val="1100"/>
              <a:buFont typeface="Arial"/>
              <a:buNone/>
            </a:pPr>
            <a:r>
              <a:rPr lang="de" sz="1500">
                <a:solidFill>
                  <a:schemeClr val="dk1"/>
                </a:solidFill>
                <a:latin typeface="Heebo"/>
                <a:ea typeface="Heebo"/>
                <a:cs typeface="Heebo"/>
                <a:sym typeface="Heebo"/>
              </a:rPr>
              <a:t>Bij samenwerkingsgesprekken streven we zo snel mogelijk naar duidelijkheid over het engagement om samen te werken. We zetten dat engagement op papier. Van zodra het engagement er is, maken we afspraken over de vergoedingen van alle prestaties, inclusief de voorbereiding en afwikkeling.</a:t>
            </a:r>
            <a:endParaRPr>
              <a:solidFill>
                <a:schemeClr val="dk1"/>
              </a:solidFill>
              <a:highlight>
                <a:schemeClr val="lt1"/>
              </a:highlight>
              <a:latin typeface="Heebo"/>
              <a:ea typeface="Heebo"/>
              <a:cs typeface="Heebo"/>
              <a:sym typeface="Heebo"/>
            </a:endParaRPr>
          </a:p>
          <a:p>
            <a:pPr indent="0" lvl="0" marL="0" marR="0" rtl="0" algn="l">
              <a:lnSpc>
                <a:spcPct val="115000"/>
              </a:lnSpc>
              <a:spcBef>
                <a:spcPts val="1200"/>
              </a:spcBef>
              <a:spcAft>
                <a:spcPts val="1200"/>
              </a:spcAft>
              <a:buSzPts val="1800"/>
              <a:buNone/>
            </a:pPr>
            <a:r>
              <a:rPr lang="de">
                <a:solidFill>
                  <a:schemeClr val="dk1"/>
                </a:solidFill>
                <a:highlight>
                  <a:schemeClr val="lt1"/>
                </a:highlight>
                <a:latin typeface="Heebo"/>
                <a:ea typeface="Heebo"/>
                <a:cs typeface="Heebo"/>
                <a:sym typeface="Heebo"/>
              </a:rPr>
              <a:t>6.TEWERKSTELLINGSVORM</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7.GEEN ONEIGENLIJK</a:t>
            </a:r>
            <a:r>
              <a:rPr lang="de">
                <a:highlight>
                  <a:schemeClr val="lt1"/>
                </a:highlight>
                <a:latin typeface="Heebo"/>
                <a:ea typeface="Heebo"/>
                <a:cs typeface="Heebo"/>
                <a:sym typeface="Heebo"/>
              </a:rPr>
              <a:t> </a:t>
            </a:r>
            <a:r>
              <a:rPr lang="de">
                <a:solidFill>
                  <a:schemeClr val="dk1"/>
                </a:solidFill>
                <a:highlight>
                  <a:schemeClr val="lt1"/>
                </a:highlight>
                <a:latin typeface="Heebo"/>
                <a:ea typeface="Heebo"/>
                <a:cs typeface="Heebo"/>
                <a:sym typeface="Heebo"/>
              </a:rPr>
              <a:t>GEBRUIK</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8.SBK’S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9. INTELLECTUELE EIGENDOMSRECHTEN</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10.KVR</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11.STAGES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12.VRIJWILLIGERSWERK</a:t>
            </a:r>
            <a:endParaRPr>
              <a:latin typeface="Heebo"/>
              <a:ea typeface="Heebo"/>
              <a:cs typeface="Heebo"/>
              <a:sym typeface="Heeb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BC"/>
        </a:solidFill>
      </p:bgPr>
    </p:bg>
    <p:spTree>
      <p:nvGrpSpPr>
        <p:cNvPr id="242" name="Shape 242"/>
        <p:cNvGrpSpPr/>
        <p:nvPr/>
      </p:nvGrpSpPr>
      <p:grpSpPr>
        <a:xfrm>
          <a:off x="0" y="0"/>
          <a:ext cx="0" cy="0"/>
          <a:chOff x="0" y="0"/>
          <a:chExt cx="0" cy="0"/>
        </a:xfrm>
      </p:grpSpPr>
      <p:sp>
        <p:nvSpPr>
          <p:cNvPr id="243" name="Google Shape;243;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AFSPRAKEN</a:t>
            </a:r>
            <a:endParaRPr>
              <a:latin typeface="Heebo"/>
              <a:ea typeface="Heebo"/>
              <a:cs typeface="Heebo"/>
              <a:sym typeface="Heebo"/>
            </a:endParaRPr>
          </a:p>
        </p:txBody>
      </p:sp>
      <p:sp>
        <p:nvSpPr>
          <p:cNvPr id="244" name="Google Shape;244;p16"/>
          <p:cNvSpPr txBox="1"/>
          <p:nvPr>
            <p:ph idx="1" type="body"/>
          </p:nvPr>
        </p:nvSpPr>
        <p:spPr>
          <a:xfrm>
            <a:off x="311700" y="828800"/>
            <a:ext cx="8520600" cy="4241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de" sz="2200">
                <a:solidFill>
                  <a:schemeClr val="lt1"/>
                </a:solidFill>
                <a:highlight>
                  <a:schemeClr val="dk1"/>
                </a:highlight>
                <a:latin typeface="Heebo"/>
                <a:ea typeface="Heebo"/>
                <a:cs typeface="Heebo"/>
                <a:sym typeface="Heebo"/>
              </a:rPr>
              <a:t>12 AFSPRAKEN</a:t>
            </a:r>
            <a:endParaRPr sz="2200">
              <a:solidFill>
                <a:schemeClr val="lt1"/>
              </a:solidFill>
              <a:highlight>
                <a:schemeClr val="dk1"/>
              </a:highlight>
              <a:latin typeface="Heebo"/>
              <a:ea typeface="Heebo"/>
              <a:cs typeface="Heebo"/>
              <a:sym typeface="Heebo"/>
            </a:endParaRPr>
          </a:p>
          <a:p>
            <a:pPr indent="0" lvl="0" marL="0" marR="0" rtl="0" algn="l">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1.DIALOOG</a:t>
            </a:r>
            <a:r>
              <a:rPr lang="de">
                <a:solidFill>
                  <a:schemeClr val="dk1"/>
                </a:solidFill>
                <a:latin typeface="Heebo"/>
                <a:ea typeface="Heebo"/>
                <a:cs typeface="Heebo"/>
                <a:sym typeface="Heebo"/>
              </a:rPr>
              <a:t>    </a:t>
            </a:r>
            <a:r>
              <a:rPr lang="de">
                <a:solidFill>
                  <a:schemeClr val="dk1"/>
                </a:solidFill>
                <a:highlight>
                  <a:schemeClr val="lt1"/>
                </a:highlight>
                <a:latin typeface="Heebo"/>
                <a:ea typeface="Heebo"/>
                <a:cs typeface="Heebo"/>
                <a:sym typeface="Heebo"/>
              </a:rPr>
              <a:t>2.VERANTWOORDELIJKHEID</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3.BETALING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4.TIJDSINVESTERING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5.ENGAGEMENT</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6.TEWERKSTELLINGSVORM</a:t>
            </a:r>
            <a:r>
              <a:rPr lang="de">
                <a:latin typeface="Heebo"/>
                <a:ea typeface="Heebo"/>
                <a:cs typeface="Heebo"/>
                <a:sym typeface="Heebo"/>
              </a:rPr>
              <a:t>    </a:t>
            </a:r>
            <a:endParaRPr>
              <a:latin typeface="Heebo"/>
              <a:ea typeface="Heebo"/>
              <a:cs typeface="Heebo"/>
              <a:sym typeface="Heebo"/>
            </a:endParaRPr>
          </a:p>
          <a:p>
            <a:pPr indent="0" lvl="0" marL="899999" rtl="0" algn="l">
              <a:lnSpc>
                <a:spcPct val="115000"/>
              </a:lnSpc>
              <a:spcBef>
                <a:spcPts val="1200"/>
              </a:spcBef>
              <a:spcAft>
                <a:spcPts val="0"/>
              </a:spcAft>
              <a:buClr>
                <a:schemeClr val="dk1"/>
              </a:buClr>
              <a:buSzPts val="1100"/>
              <a:buFont typeface="Arial"/>
              <a:buNone/>
            </a:pPr>
            <a:r>
              <a:rPr lang="de" sz="1500">
                <a:solidFill>
                  <a:schemeClr val="dk1"/>
                </a:solidFill>
                <a:latin typeface="Heebo"/>
                <a:ea typeface="Heebo"/>
                <a:cs typeface="Heebo"/>
                <a:sym typeface="Heebo"/>
              </a:rPr>
              <a:t>We zoeken samen naar de meest gepaste tewerkstellingsvorm voor opdrachtnemers. Opdrachtgevers nemen de verantwoordelijkheid om hen daarin te begeleiden en hen erover te informeren. We waarderen het werk van precaire groepen zoals nieuwkomers, langdurig werklozen en mensen met fysieke en mentale beperkingen. We houden rekening met hun sociale positie.</a:t>
            </a:r>
            <a:endParaRPr>
              <a:solidFill>
                <a:schemeClr val="dk1"/>
              </a:solidFill>
              <a:highlight>
                <a:schemeClr val="lt1"/>
              </a:highlight>
              <a:latin typeface="Heebo"/>
              <a:ea typeface="Heebo"/>
              <a:cs typeface="Heebo"/>
              <a:sym typeface="Heebo"/>
            </a:endParaRPr>
          </a:p>
          <a:p>
            <a:pPr indent="0" lvl="0" marL="0" marR="0" rtl="0" algn="l">
              <a:lnSpc>
                <a:spcPct val="115000"/>
              </a:lnSpc>
              <a:spcBef>
                <a:spcPts val="1200"/>
              </a:spcBef>
              <a:spcAft>
                <a:spcPts val="1200"/>
              </a:spcAft>
              <a:buSzPts val="1800"/>
              <a:buNone/>
            </a:pPr>
            <a:r>
              <a:rPr lang="de">
                <a:solidFill>
                  <a:schemeClr val="dk1"/>
                </a:solidFill>
                <a:highlight>
                  <a:schemeClr val="lt1"/>
                </a:highlight>
                <a:latin typeface="Heebo"/>
                <a:ea typeface="Heebo"/>
                <a:cs typeface="Heebo"/>
                <a:sym typeface="Heebo"/>
              </a:rPr>
              <a:t>7.GEEN ONEIGENLIJK</a:t>
            </a:r>
            <a:r>
              <a:rPr lang="de">
                <a:highlight>
                  <a:schemeClr val="lt1"/>
                </a:highlight>
                <a:latin typeface="Heebo"/>
                <a:ea typeface="Heebo"/>
                <a:cs typeface="Heebo"/>
                <a:sym typeface="Heebo"/>
              </a:rPr>
              <a:t> </a:t>
            </a:r>
            <a:r>
              <a:rPr lang="de">
                <a:solidFill>
                  <a:schemeClr val="dk1"/>
                </a:solidFill>
                <a:highlight>
                  <a:schemeClr val="lt1"/>
                </a:highlight>
                <a:latin typeface="Heebo"/>
                <a:ea typeface="Heebo"/>
                <a:cs typeface="Heebo"/>
                <a:sym typeface="Heebo"/>
              </a:rPr>
              <a:t>GEBRUIK</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8.SBK’S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9. INTELLECTUELE EIGENDOMSRECHTEN</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10.AKV</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11.STAGES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12.VRIJWILLIGERSWERK</a:t>
            </a:r>
            <a:endParaRPr>
              <a:latin typeface="Heebo"/>
              <a:ea typeface="Heebo"/>
              <a:cs typeface="Heebo"/>
              <a:sym typeface="Heeb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BC"/>
        </a:solidFill>
      </p:bgPr>
    </p:bg>
    <p:spTree>
      <p:nvGrpSpPr>
        <p:cNvPr id="248" name="Shape 248"/>
        <p:cNvGrpSpPr/>
        <p:nvPr/>
      </p:nvGrpSpPr>
      <p:grpSpPr>
        <a:xfrm>
          <a:off x="0" y="0"/>
          <a:ext cx="0" cy="0"/>
          <a:chOff x="0" y="0"/>
          <a:chExt cx="0" cy="0"/>
        </a:xfrm>
      </p:grpSpPr>
      <p:sp>
        <p:nvSpPr>
          <p:cNvPr id="249" name="Google Shape;249;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AFSPRAKEN</a:t>
            </a:r>
            <a:endParaRPr>
              <a:latin typeface="Heebo"/>
              <a:ea typeface="Heebo"/>
              <a:cs typeface="Heebo"/>
              <a:sym typeface="Heebo"/>
            </a:endParaRPr>
          </a:p>
        </p:txBody>
      </p:sp>
      <p:sp>
        <p:nvSpPr>
          <p:cNvPr id="250" name="Google Shape;250;p17"/>
          <p:cNvSpPr txBox="1"/>
          <p:nvPr>
            <p:ph idx="1" type="body"/>
          </p:nvPr>
        </p:nvSpPr>
        <p:spPr>
          <a:xfrm>
            <a:off x="311700" y="828800"/>
            <a:ext cx="8520600" cy="4241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de" sz="2200">
                <a:solidFill>
                  <a:schemeClr val="lt1"/>
                </a:solidFill>
                <a:highlight>
                  <a:schemeClr val="dk1"/>
                </a:highlight>
                <a:latin typeface="Heebo"/>
                <a:ea typeface="Heebo"/>
                <a:cs typeface="Heebo"/>
                <a:sym typeface="Heebo"/>
              </a:rPr>
              <a:t>12 AFSPRAKEN</a:t>
            </a:r>
            <a:endParaRPr sz="2200">
              <a:solidFill>
                <a:schemeClr val="lt1"/>
              </a:solidFill>
              <a:highlight>
                <a:schemeClr val="dk1"/>
              </a:highlight>
              <a:latin typeface="Heebo"/>
              <a:ea typeface="Heebo"/>
              <a:cs typeface="Heebo"/>
              <a:sym typeface="Heebo"/>
            </a:endParaRPr>
          </a:p>
          <a:p>
            <a:pPr indent="0" lvl="0" marL="0" rtl="0" algn="l">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1.DIALOOG</a:t>
            </a:r>
            <a:r>
              <a:rPr lang="de">
                <a:solidFill>
                  <a:schemeClr val="dk1"/>
                </a:solidFill>
                <a:latin typeface="Heebo"/>
                <a:ea typeface="Heebo"/>
                <a:cs typeface="Heebo"/>
                <a:sym typeface="Heebo"/>
              </a:rPr>
              <a:t>    </a:t>
            </a:r>
            <a:r>
              <a:rPr lang="de">
                <a:solidFill>
                  <a:schemeClr val="dk1"/>
                </a:solidFill>
                <a:highlight>
                  <a:schemeClr val="lt1"/>
                </a:highlight>
                <a:latin typeface="Heebo"/>
                <a:ea typeface="Heebo"/>
                <a:cs typeface="Heebo"/>
                <a:sym typeface="Heebo"/>
              </a:rPr>
              <a:t>2.VERANTWOORDELIJKHEID</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3.BETALING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4.TIJDSINVESTERING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5.ENGAGEMENT</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6.TEWERKSTELLINGSVORM</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7.GEEN ONEIGENLIJK</a:t>
            </a:r>
            <a:r>
              <a:rPr lang="de">
                <a:highlight>
                  <a:schemeClr val="lt1"/>
                </a:highlight>
                <a:latin typeface="Heebo"/>
                <a:ea typeface="Heebo"/>
                <a:cs typeface="Heebo"/>
                <a:sym typeface="Heebo"/>
              </a:rPr>
              <a:t> </a:t>
            </a:r>
            <a:r>
              <a:rPr lang="de">
                <a:solidFill>
                  <a:schemeClr val="dk1"/>
                </a:solidFill>
                <a:highlight>
                  <a:schemeClr val="lt1"/>
                </a:highlight>
                <a:latin typeface="Heebo"/>
                <a:ea typeface="Heebo"/>
                <a:cs typeface="Heebo"/>
                <a:sym typeface="Heebo"/>
              </a:rPr>
              <a:t>GEBRUIK</a:t>
            </a:r>
            <a:r>
              <a:rPr lang="de">
                <a:latin typeface="Heebo"/>
                <a:ea typeface="Heebo"/>
                <a:cs typeface="Heebo"/>
                <a:sym typeface="Heebo"/>
              </a:rPr>
              <a:t>    </a:t>
            </a:r>
            <a:endParaRPr>
              <a:latin typeface="Heebo"/>
              <a:ea typeface="Heebo"/>
              <a:cs typeface="Heebo"/>
              <a:sym typeface="Heebo"/>
            </a:endParaRPr>
          </a:p>
          <a:p>
            <a:pPr indent="0" lvl="0" marL="899795" rtl="0" algn="l">
              <a:lnSpc>
                <a:spcPct val="115000"/>
              </a:lnSpc>
              <a:spcBef>
                <a:spcPts val="1200"/>
              </a:spcBef>
              <a:spcAft>
                <a:spcPts val="0"/>
              </a:spcAft>
              <a:buClr>
                <a:schemeClr val="dk1"/>
              </a:buClr>
              <a:buSzPts val="1100"/>
              <a:buFont typeface="Arial"/>
              <a:buNone/>
            </a:pPr>
            <a:r>
              <a:rPr lang="de" sz="1500">
                <a:solidFill>
                  <a:schemeClr val="dk1"/>
                </a:solidFill>
                <a:latin typeface="Heebo"/>
                <a:ea typeface="Heebo"/>
                <a:cs typeface="Heebo"/>
                <a:sym typeface="Heebo"/>
              </a:rPr>
              <a:t>De bepalingen uit een arbeidsovereenkomst stemmen overeen met de werkelijke situatie. Oneigenlijk gebruik vermijden we, bijvoorbeeld het kunstmatig inkorten van contracten.</a:t>
            </a:r>
            <a:endParaRPr>
              <a:solidFill>
                <a:schemeClr val="dk1"/>
              </a:solidFill>
              <a:highlight>
                <a:srgbClr val="FFFFFF"/>
              </a:highlight>
              <a:latin typeface="Heebo"/>
              <a:ea typeface="Heebo"/>
              <a:cs typeface="Heebo"/>
              <a:sym typeface="Heebo"/>
            </a:endParaRPr>
          </a:p>
          <a:p>
            <a:pPr indent="0" lvl="0" marL="0" rtl="0" algn="l">
              <a:lnSpc>
                <a:spcPct val="115000"/>
              </a:lnSpc>
              <a:spcBef>
                <a:spcPts val="1200"/>
              </a:spcBef>
              <a:spcAft>
                <a:spcPts val="1200"/>
              </a:spcAft>
              <a:buSzPts val="1800"/>
              <a:buNone/>
            </a:pPr>
            <a:r>
              <a:rPr lang="de">
                <a:solidFill>
                  <a:schemeClr val="dk1"/>
                </a:solidFill>
                <a:highlight>
                  <a:schemeClr val="lt1"/>
                </a:highlight>
                <a:latin typeface="Heebo"/>
                <a:ea typeface="Heebo"/>
                <a:cs typeface="Heebo"/>
                <a:sym typeface="Heebo"/>
              </a:rPr>
              <a:t>8.SBK’S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9. INTELLECTUELE EIGENDOMSRECHTEN</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10.AKV</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11.STAGES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12.VRIJWILLIGERSWERK</a:t>
            </a:r>
            <a:endParaRPr>
              <a:solidFill>
                <a:schemeClr val="dk1"/>
              </a:solidFill>
              <a:latin typeface="Heebo"/>
              <a:ea typeface="Heebo"/>
              <a:cs typeface="Heebo"/>
              <a:sym typeface="Heeb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BC"/>
        </a:solidFill>
      </p:bgPr>
    </p:bg>
    <p:spTree>
      <p:nvGrpSpPr>
        <p:cNvPr id="254" name="Shape 254"/>
        <p:cNvGrpSpPr/>
        <p:nvPr/>
      </p:nvGrpSpPr>
      <p:grpSpPr>
        <a:xfrm>
          <a:off x="0" y="0"/>
          <a:ext cx="0" cy="0"/>
          <a:chOff x="0" y="0"/>
          <a:chExt cx="0" cy="0"/>
        </a:xfrm>
      </p:grpSpPr>
      <p:sp>
        <p:nvSpPr>
          <p:cNvPr id="255" name="Google Shape;255;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AFSPRAKEN</a:t>
            </a:r>
            <a:endParaRPr>
              <a:latin typeface="Heebo"/>
              <a:ea typeface="Heebo"/>
              <a:cs typeface="Heebo"/>
              <a:sym typeface="Heebo"/>
            </a:endParaRPr>
          </a:p>
        </p:txBody>
      </p:sp>
      <p:sp>
        <p:nvSpPr>
          <p:cNvPr id="256" name="Google Shape;256;p18"/>
          <p:cNvSpPr txBox="1"/>
          <p:nvPr>
            <p:ph idx="1" type="body"/>
          </p:nvPr>
        </p:nvSpPr>
        <p:spPr>
          <a:xfrm>
            <a:off x="311700" y="828800"/>
            <a:ext cx="8520600" cy="4241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de" sz="2200">
                <a:solidFill>
                  <a:schemeClr val="lt1"/>
                </a:solidFill>
                <a:highlight>
                  <a:schemeClr val="dk1"/>
                </a:highlight>
                <a:latin typeface="Heebo"/>
                <a:ea typeface="Heebo"/>
                <a:cs typeface="Heebo"/>
                <a:sym typeface="Heebo"/>
              </a:rPr>
              <a:t>12 AFSPRAKEN</a:t>
            </a:r>
            <a:endParaRPr sz="2200">
              <a:solidFill>
                <a:schemeClr val="lt1"/>
              </a:solidFill>
              <a:highlight>
                <a:schemeClr val="dk1"/>
              </a:highlight>
              <a:latin typeface="Heebo"/>
              <a:ea typeface="Heebo"/>
              <a:cs typeface="Heebo"/>
              <a:sym typeface="Heebo"/>
            </a:endParaRPr>
          </a:p>
          <a:p>
            <a:pPr indent="0" lvl="0" marL="0" marR="0" rtl="0" algn="l">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1.DIALOOG</a:t>
            </a:r>
            <a:r>
              <a:rPr lang="de">
                <a:solidFill>
                  <a:schemeClr val="dk1"/>
                </a:solidFill>
                <a:latin typeface="Heebo"/>
                <a:ea typeface="Heebo"/>
                <a:cs typeface="Heebo"/>
                <a:sym typeface="Heebo"/>
              </a:rPr>
              <a:t>    </a:t>
            </a:r>
            <a:r>
              <a:rPr lang="de">
                <a:solidFill>
                  <a:schemeClr val="dk1"/>
                </a:solidFill>
                <a:highlight>
                  <a:schemeClr val="lt1"/>
                </a:highlight>
                <a:latin typeface="Heebo"/>
                <a:ea typeface="Heebo"/>
                <a:cs typeface="Heebo"/>
                <a:sym typeface="Heebo"/>
              </a:rPr>
              <a:t>2.VERANTWOORDELIJKHEID</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3.BETALING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4.TIJDSINVESTERING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5.ENGAGEMENT</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6.TEWERKSTELLINGSVORM</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7.GEEN ONEIGENLIJK</a:t>
            </a:r>
            <a:r>
              <a:rPr lang="de">
                <a:highlight>
                  <a:schemeClr val="lt1"/>
                </a:highlight>
                <a:latin typeface="Heebo"/>
                <a:ea typeface="Heebo"/>
                <a:cs typeface="Heebo"/>
                <a:sym typeface="Heebo"/>
              </a:rPr>
              <a:t> </a:t>
            </a:r>
            <a:r>
              <a:rPr lang="de">
                <a:solidFill>
                  <a:schemeClr val="dk1"/>
                </a:solidFill>
                <a:highlight>
                  <a:schemeClr val="lt1"/>
                </a:highlight>
                <a:latin typeface="Heebo"/>
                <a:ea typeface="Heebo"/>
                <a:cs typeface="Heebo"/>
                <a:sym typeface="Heebo"/>
              </a:rPr>
              <a:t>GEBRUIK</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8.SBK’S</a:t>
            </a:r>
            <a:r>
              <a:rPr lang="de">
                <a:latin typeface="Heebo"/>
                <a:ea typeface="Heebo"/>
                <a:cs typeface="Heebo"/>
                <a:sym typeface="Heebo"/>
              </a:rPr>
              <a:t>    </a:t>
            </a:r>
            <a:endParaRPr>
              <a:latin typeface="Heebo"/>
              <a:ea typeface="Heebo"/>
              <a:cs typeface="Heebo"/>
              <a:sym typeface="Heebo"/>
            </a:endParaRPr>
          </a:p>
          <a:p>
            <a:pPr indent="0" lvl="0" marL="899999" rtl="0" algn="l">
              <a:lnSpc>
                <a:spcPct val="115000"/>
              </a:lnSpc>
              <a:spcBef>
                <a:spcPts val="1200"/>
              </a:spcBef>
              <a:spcAft>
                <a:spcPts val="0"/>
              </a:spcAft>
              <a:buSzPts val="1800"/>
              <a:buNone/>
            </a:pPr>
            <a:r>
              <a:rPr lang="de" sz="1500">
                <a:solidFill>
                  <a:schemeClr val="dk1"/>
                </a:solidFill>
                <a:latin typeface="Heebo"/>
                <a:ea typeface="Heebo"/>
                <a:cs typeface="Heebo"/>
                <a:sym typeface="Heebo"/>
              </a:rPr>
              <a:t>We volgen de regelgeving over uitzendarbeid en over het werken met een sociaal bureau voor kunstenaars (SBK). Opdrachtgevers waken erover dat lonen correct berekend worden. Hiervoor is het aangewezen dat ze brutolonen doorgeven aan SBK’s, uitzendkantoren en derde-betalers in plaats van totale factuurbedragen of budgetten. Brutolonen lager dan cao-barema’s zijn onaanvaardbaar.</a:t>
            </a:r>
            <a:endParaRPr>
              <a:solidFill>
                <a:schemeClr val="dk1"/>
              </a:solidFill>
              <a:highlight>
                <a:schemeClr val="lt1"/>
              </a:highlight>
              <a:latin typeface="Heebo"/>
              <a:ea typeface="Heebo"/>
              <a:cs typeface="Heebo"/>
              <a:sym typeface="Heebo"/>
            </a:endParaRPr>
          </a:p>
          <a:p>
            <a:pPr indent="0" lvl="0" marL="0" marR="0" rtl="0" algn="l">
              <a:lnSpc>
                <a:spcPct val="115000"/>
              </a:lnSpc>
              <a:spcBef>
                <a:spcPts val="1200"/>
              </a:spcBef>
              <a:spcAft>
                <a:spcPts val="1200"/>
              </a:spcAft>
              <a:buSzPts val="1800"/>
              <a:buNone/>
            </a:pPr>
            <a:r>
              <a:rPr lang="de">
                <a:solidFill>
                  <a:schemeClr val="dk1"/>
                </a:solidFill>
                <a:highlight>
                  <a:schemeClr val="lt1"/>
                </a:highlight>
                <a:latin typeface="Heebo"/>
                <a:ea typeface="Heebo"/>
                <a:cs typeface="Heebo"/>
                <a:sym typeface="Heebo"/>
              </a:rPr>
              <a:t>9. INTELLECTUELE EIGENDOMSRECHTEN</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10.AKV</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11.STAGES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12.VRIJWILLIGERSWERK</a:t>
            </a:r>
            <a:endParaRPr>
              <a:latin typeface="Heebo"/>
              <a:ea typeface="Heebo"/>
              <a:cs typeface="Heebo"/>
              <a:sym typeface="Heeb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BC"/>
        </a:solidFill>
      </p:bgPr>
    </p:bg>
    <p:spTree>
      <p:nvGrpSpPr>
        <p:cNvPr id="152" name="Shape 152"/>
        <p:cNvGrpSpPr/>
        <p:nvPr/>
      </p:nvGrpSpPr>
      <p:grpSpPr>
        <a:xfrm>
          <a:off x="0" y="0"/>
          <a:ext cx="0" cy="0"/>
          <a:chOff x="0" y="0"/>
          <a:chExt cx="0" cy="0"/>
        </a:xfrm>
      </p:grpSpPr>
      <p:sp>
        <p:nvSpPr>
          <p:cNvPr id="153" name="Google Shape;153;g3ccfad43812_0_470"/>
          <p:cNvSpPr txBox="1"/>
          <p:nvPr/>
        </p:nvSpPr>
        <p:spPr>
          <a:xfrm>
            <a:off x="2536438" y="340950"/>
            <a:ext cx="3138000" cy="69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de" sz="4500"/>
              <a:t>Welkom</a:t>
            </a:r>
            <a:endParaRPr sz="600"/>
          </a:p>
        </p:txBody>
      </p:sp>
      <p:sp>
        <p:nvSpPr>
          <p:cNvPr id="154" name="Google Shape;154;g3ccfad43812_0_470"/>
          <p:cNvSpPr txBox="1"/>
          <p:nvPr/>
        </p:nvSpPr>
        <p:spPr>
          <a:xfrm>
            <a:off x="857175" y="1254050"/>
            <a:ext cx="6519900" cy="3522900"/>
          </a:xfrm>
          <a:prstGeom prst="rect">
            <a:avLst/>
          </a:prstGeom>
          <a:noFill/>
          <a:ln>
            <a:noFill/>
          </a:ln>
        </p:spPr>
        <p:txBody>
          <a:bodyPr anchorCtr="0" anchor="t" bIns="0" lIns="0" spcFirstLastPara="1" rIns="0" wrap="square" tIns="0">
            <a:noAutofit/>
          </a:bodyPr>
          <a:lstStyle/>
          <a:p>
            <a:pPr indent="0" lvl="0" marL="0" marR="0" rtl="0" algn="l">
              <a:lnSpc>
                <a:spcPct val="140011"/>
              </a:lnSpc>
              <a:spcBef>
                <a:spcPts val="0"/>
              </a:spcBef>
              <a:spcAft>
                <a:spcPts val="0"/>
              </a:spcAft>
              <a:buNone/>
            </a:pPr>
            <a:r>
              <a:rPr b="1" lang="de" sz="2600"/>
              <a:t>Agenda</a:t>
            </a:r>
            <a:endParaRPr b="1" sz="2600"/>
          </a:p>
          <a:p>
            <a:pPr indent="0" lvl="0" marL="0" marR="0" rtl="0" algn="l">
              <a:lnSpc>
                <a:spcPct val="140011"/>
              </a:lnSpc>
              <a:spcBef>
                <a:spcPts val="0"/>
              </a:spcBef>
              <a:spcAft>
                <a:spcPts val="0"/>
              </a:spcAft>
              <a:buNone/>
            </a:pPr>
            <a:r>
              <a:rPr b="1" lang="de" sz="1800"/>
              <a:t>Juist is Juist</a:t>
            </a:r>
            <a:endParaRPr b="1" sz="1800"/>
          </a:p>
          <a:p>
            <a:pPr indent="-228600" lvl="1" marL="457200" marR="0" rtl="0" algn="l">
              <a:lnSpc>
                <a:spcPct val="140011"/>
              </a:lnSpc>
              <a:spcBef>
                <a:spcPts val="0"/>
              </a:spcBef>
              <a:spcAft>
                <a:spcPts val="0"/>
              </a:spcAft>
              <a:buSzPts val="1800"/>
              <a:buChar char="○"/>
            </a:pPr>
            <a:r>
              <a:rPr lang="de" sz="1800"/>
              <a:t>Afspraken </a:t>
            </a:r>
            <a:endParaRPr sz="1800"/>
          </a:p>
          <a:p>
            <a:pPr indent="-228600" lvl="1" marL="457200" marR="0" rtl="0" algn="l">
              <a:lnSpc>
                <a:spcPct val="140011"/>
              </a:lnSpc>
              <a:spcBef>
                <a:spcPts val="0"/>
              </a:spcBef>
              <a:spcAft>
                <a:spcPts val="0"/>
              </a:spcAft>
              <a:buSzPts val="1800"/>
              <a:buChar char="○"/>
            </a:pPr>
            <a:r>
              <a:rPr lang="de" sz="1800"/>
              <a:t>Toolbox</a:t>
            </a:r>
            <a:endParaRPr sz="1800"/>
          </a:p>
          <a:p>
            <a:pPr indent="0" lvl="0" marL="0" marR="0" rtl="0" algn="l">
              <a:lnSpc>
                <a:spcPct val="140011"/>
              </a:lnSpc>
              <a:spcBef>
                <a:spcPts val="0"/>
              </a:spcBef>
              <a:spcAft>
                <a:spcPts val="0"/>
              </a:spcAft>
              <a:buNone/>
            </a:pPr>
            <a:r>
              <a:rPr b="1" lang="de" sz="1800"/>
              <a:t>Aanwerven cultuurwerkers</a:t>
            </a:r>
            <a:endParaRPr b="1" sz="1800"/>
          </a:p>
          <a:p>
            <a:pPr indent="-228600" lvl="1" marL="457200" marR="0" rtl="0" algn="l">
              <a:lnSpc>
                <a:spcPct val="140011"/>
              </a:lnSpc>
              <a:spcBef>
                <a:spcPts val="0"/>
              </a:spcBef>
              <a:spcAft>
                <a:spcPts val="0"/>
              </a:spcAft>
              <a:buSzPts val="1800"/>
              <a:buChar char="○"/>
            </a:pPr>
            <a:r>
              <a:rPr lang="de" sz="1800"/>
              <a:t>Professionele vergoedingen: waarom, hoe en wat?</a:t>
            </a:r>
            <a:endParaRPr sz="1800"/>
          </a:p>
          <a:p>
            <a:pPr indent="-228600" lvl="1" marL="457200" marR="0" rtl="0" algn="l">
              <a:lnSpc>
                <a:spcPct val="140011"/>
              </a:lnSpc>
              <a:spcBef>
                <a:spcPts val="0"/>
              </a:spcBef>
              <a:spcAft>
                <a:spcPts val="0"/>
              </a:spcAft>
              <a:buSzPts val="1800"/>
              <a:buChar char="○"/>
            </a:pPr>
            <a:r>
              <a:rPr lang="de" sz="1800"/>
              <a:t>Kunstwerkattest</a:t>
            </a:r>
            <a:endParaRPr sz="1800"/>
          </a:p>
          <a:p>
            <a:pPr indent="0" lvl="0" marL="0" marR="0" rtl="0" algn="l">
              <a:lnSpc>
                <a:spcPct val="140011"/>
              </a:lnSpc>
              <a:spcBef>
                <a:spcPts val="0"/>
              </a:spcBef>
              <a:spcAft>
                <a:spcPts val="0"/>
              </a:spcAft>
              <a:buNone/>
            </a:pPr>
            <a:r>
              <a:t/>
            </a:r>
            <a:endParaRPr sz="1200"/>
          </a:p>
        </p:txBody>
      </p:sp>
      <p:sp>
        <p:nvSpPr>
          <p:cNvPr id="155" name="Google Shape;155;g3ccfad43812_0_470"/>
          <p:cNvSpPr txBox="1"/>
          <p:nvPr/>
        </p:nvSpPr>
        <p:spPr>
          <a:xfrm rot="-5400000">
            <a:off x="-1530237" y="3043825"/>
            <a:ext cx="3522900" cy="107700"/>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t/>
            </a:r>
            <a:endParaRPr sz="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BC"/>
        </a:solidFill>
      </p:bgPr>
    </p:bg>
    <p:spTree>
      <p:nvGrpSpPr>
        <p:cNvPr id="260" name="Shape 260"/>
        <p:cNvGrpSpPr/>
        <p:nvPr/>
      </p:nvGrpSpPr>
      <p:grpSpPr>
        <a:xfrm>
          <a:off x="0" y="0"/>
          <a:ext cx="0" cy="0"/>
          <a:chOff x="0" y="0"/>
          <a:chExt cx="0" cy="0"/>
        </a:xfrm>
      </p:grpSpPr>
      <p:sp>
        <p:nvSpPr>
          <p:cNvPr id="261" name="Google Shape;261;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AFSPRAKEN</a:t>
            </a:r>
            <a:endParaRPr>
              <a:latin typeface="Heebo"/>
              <a:ea typeface="Heebo"/>
              <a:cs typeface="Heebo"/>
              <a:sym typeface="Heebo"/>
            </a:endParaRPr>
          </a:p>
        </p:txBody>
      </p:sp>
      <p:sp>
        <p:nvSpPr>
          <p:cNvPr id="262" name="Google Shape;262;p19"/>
          <p:cNvSpPr txBox="1"/>
          <p:nvPr>
            <p:ph idx="1" type="body"/>
          </p:nvPr>
        </p:nvSpPr>
        <p:spPr>
          <a:xfrm>
            <a:off x="311700" y="828800"/>
            <a:ext cx="8520600" cy="4241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de" sz="2200">
                <a:solidFill>
                  <a:schemeClr val="lt1"/>
                </a:solidFill>
                <a:highlight>
                  <a:schemeClr val="dk1"/>
                </a:highlight>
                <a:latin typeface="Heebo"/>
                <a:ea typeface="Heebo"/>
                <a:cs typeface="Heebo"/>
                <a:sym typeface="Heebo"/>
              </a:rPr>
              <a:t>12 AFSPRAKEN</a:t>
            </a:r>
            <a:endParaRPr sz="2200">
              <a:solidFill>
                <a:schemeClr val="lt1"/>
              </a:solidFill>
              <a:highlight>
                <a:schemeClr val="dk1"/>
              </a:highlight>
              <a:latin typeface="Heebo"/>
              <a:ea typeface="Heebo"/>
              <a:cs typeface="Heebo"/>
              <a:sym typeface="Heebo"/>
            </a:endParaRPr>
          </a:p>
          <a:p>
            <a:pPr indent="0" lvl="0" marL="0" marR="0" rtl="0" algn="l">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1.DIALOOG</a:t>
            </a:r>
            <a:r>
              <a:rPr lang="de">
                <a:solidFill>
                  <a:schemeClr val="dk1"/>
                </a:solidFill>
                <a:latin typeface="Heebo"/>
                <a:ea typeface="Heebo"/>
                <a:cs typeface="Heebo"/>
                <a:sym typeface="Heebo"/>
              </a:rPr>
              <a:t>    </a:t>
            </a:r>
            <a:r>
              <a:rPr lang="de">
                <a:solidFill>
                  <a:schemeClr val="dk1"/>
                </a:solidFill>
                <a:highlight>
                  <a:schemeClr val="lt1"/>
                </a:highlight>
                <a:latin typeface="Heebo"/>
                <a:ea typeface="Heebo"/>
                <a:cs typeface="Heebo"/>
                <a:sym typeface="Heebo"/>
              </a:rPr>
              <a:t>2.VERANTWOORDELIJKHEID</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3.BETALING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4.TIJDSINVESTERING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5.ENGAGEMENT</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6.TEWERKSTELLINGSVORM</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7.GEEN ONEIGENLIJK</a:t>
            </a:r>
            <a:r>
              <a:rPr lang="de">
                <a:highlight>
                  <a:schemeClr val="lt1"/>
                </a:highlight>
                <a:latin typeface="Heebo"/>
                <a:ea typeface="Heebo"/>
                <a:cs typeface="Heebo"/>
                <a:sym typeface="Heebo"/>
              </a:rPr>
              <a:t> </a:t>
            </a:r>
            <a:r>
              <a:rPr lang="de">
                <a:solidFill>
                  <a:schemeClr val="dk1"/>
                </a:solidFill>
                <a:highlight>
                  <a:schemeClr val="lt1"/>
                </a:highlight>
                <a:latin typeface="Heebo"/>
                <a:ea typeface="Heebo"/>
                <a:cs typeface="Heebo"/>
                <a:sym typeface="Heebo"/>
              </a:rPr>
              <a:t>GEBRUIK</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8.SBK’S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9. INTELLECTUELE EIGENDOMSRECHTEN</a:t>
            </a:r>
            <a:r>
              <a:rPr lang="de">
                <a:latin typeface="Heebo"/>
                <a:ea typeface="Heebo"/>
                <a:cs typeface="Heebo"/>
                <a:sym typeface="Heebo"/>
              </a:rPr>
              <a:t>    </a:t>
            </a:r>
            <a:endParaRPr>
              <a:latin typeface="Heebo"/>
              <a:ea typeface="Heebo"/>
              <a:cs typeface="Heebo"/>
              <a:sym typeface="Heebo"/>
            </a:endParaRPr>
          </a:p>
          <a:p>
            <a:pPr indent="0" lvl="0" marL="899999" rtl="0" algn="l">
              <a:lnSpc>
                <a:spcPct val="115000"/>
              </a:lnSpc>
              <a:spcBef>
                <a:spcPts val="1200"/>
              </a:spcBef>
              <a:spcAft>
                <a:spcPts val="0"/>
              </a:spcAft>
              <a:buClr>
                <a:schemeClr val="dk1"/>
              </a:buClr>
              <a:buSzPts val="1100"/>
              <a:buFont typeface="Arial"/>
              <a:buNone/>
            </a:pPr>
            <a:r>
              <a:rPr lang="de" sz="1500">
                <a:solidFill>
                  <a:schemeClr val="dk1"/>
                </a:solidFill>
                <a:latin typeface="Heebo"/>
                <a:ea typeface="Heebo"/>
                <a:cs typeface="Heebo"/>
                <a:sym typeface="Heebo"/>
              </a:rPr>
              <a:t>Bij het eventuele overdragen of verlenen van intellectuele eigendomsrechten maken we heldere afspraken over de vergoeding ervan, en over de reikwijdte (specifiëringsplicht) en de duur. Een vergoeding voor auteursrechten is geen vervanging van een normale vergoeding voor een prestatie via loon of prestatiefacturen. Bij het bepalen van de verhouding tussen de vergoeding voor de prestatie enerzijds en de vergoeding voor de overdracht of verlening van rechten anderzijds houden we rekening met de eerlijke beroepsgebruiken.</a:t>
            </a:r>
            <a:endParaRPr>
              <a:solidFill>
                <a:schemeClr val="dk1"/>
              </a:solidFill>
              <a:highlight>
                <a:schemeClr val="lt1"/>
              </a:highlight>
              <a:latin typeface="Heebo"/>
              <a:ea typeface="Heebo"/>
              <a:cs typeface="Heebo"/>
              <a:sym typeface="Heebo"/>
            </a:endParaRPr>
          </a:p>
          <a:p>
            <a:pPr indent="0" lvl="0" marL="0" marR="0" rtl="0" algn="l">
              <a:lnSpc>
                <a:spcPct val="115000"/>
              </a:lnSpc>
              <a:spcBef>
                <a:spcPts val="1200"/>
              </a:spcBef>
              <a:spcAft>
                <a:spcPts val="1200"/>
              </a:spcAft>
              <a:buSzPts val="1800"/>
              <a:buNone/>
            </a:pPr>
            <a:r>
              <a:rPr lang="de">
                <a:solidFill>
                  <a:schemeClr val="dk1"/>
                </a:solidFill>
                <a:highlight>
                  <a:schemeClr val="lt1"/>
                </a:highlight>
                <a:latin typeface="Heebo"/>
                <a:ea typeface="Heebo"/>
                <a:cs typeface="Heebo"/>
                <a:sym typeface="Heebo"/>
              </a:rPr>
              <a:t>10.AKV</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11.STAGES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12.VRIJWILLIGERSWERK</a:t>
            </a:r>
            <a:endParaRPr>
              <a:latin typeface="Heebo"/>
              <a:ea typeface="Heebo"/>
              <a:cs typeface="Heebo"/>
              <a:sym typeface="Heeb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BC"/>
        </a:solidFill>
      </p:bgPr>
    </p:bg>
    <p:spTree>
      <p:nvGrpSpPr>
        <p:cNvPr id="266" name="Shape 266"/>
        <p:cNvGrpSpPr/>
        <p:nvPr/>
      </p:nvGrpSpPr>
      <p:grpSpPr>
        <a:xfrm>
          <a:off x="0" y="0"/>
          <a:ext cx="0" cy="0"/>
          <a:chOff x="0" y="0"/>
          <a:chExt cx="0" cy="0"/>
        </a:xfrm>
      </p:grpSpPr>
      <p:sp>
        <p:nvSpPr>
          <p:cNvPr id="267" name="Google Shape;267;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AFSPRAKEN</a:t>
            </a:r>
            <a:endParaRPr>
              <a:latin typeface="Heebo"/>
              <a:ea typeface="Heebo"/>
              <a:cs typeface="Heebo"/>
              <a:sym typeface="Heebo"/>
            </a:endParaRPr>
          </a:p>
        </p:txBody>
      </p:sp>
      <p:sp>
        <p:nvSpPr>
          <p:cNvPr id="268" name="Google Shape;268;p20"/>
          <p:cNvSpPr txBox="1"/>
          <p:nvPr>
            <p:ph idx="1" type="body"/>
          </p:nvPr>
        </p:nvSpPr>
        <p:spPr>
          <a:xfrm>
            <a:off x="311700" y="828800"/>
            <a:ext cx="8520600" cy="4241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de" sz="2200">
                <a:solidFill>
                  <a:schemeClr val="lt1"/>
                </a:solidFill>
                <a:highlight>
                  <a:schemeClr val="dk1"/>
                </a:highlight>
                <a:latin typeface="Heebo"/>
                <a:ea typeface="Heebo"/>
                <a:cs typeface="Heebo"/>
                <a:sym typeface="Heebo"/>
              </a:rPr>
              <a:t>12 AFSPRAKEN</a:t>
            </a:r>
            <a:endParaRPr sz="2200">
              <a:solidFill>
                <a:schemeClr val="lt1"/>
              </a:solidFill>
              <a:highlight>
                <a:schemeClr val="dk1"/>
              </a:highlight>
              <a:latin typeface="Heebo"/>
              <a:ea typeface="Heebo"/>
              <a:cs typeface="Heebo"/>
              <a:sym typeface="Heebo"/>
            </a:endParaRPr>
          </a:p>
          <a:p>
            <a:pPr indent="0" lvl="0" marL="0" rtl="0" algn="l">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1.DIALOOG</a:t>
            </a:r>
            <a:r>
              <a:rPr lang="de">
                <a:solidFill>
                  <a:schemeClr val="dk1"/>
                </a:solidFill>
                <a:latin typeface="Heebo"/>
                <a:ea typeface="Heebo"/>
                <a:cs typeface="Heebo"/>
                <a:sym typeface="Heebo"/>
              </a:rPr>
              <a:t>    </a:t>
            </a:r>
            <a:r>
              <a:rPr lang="de">
                <a:solidFill>
                  <a:schemeClr val="dk1"/>
                </a:solidFill>
                <a:highlight>
                  <a:schemeClr val="lt1"/>
                </a:highlight>
                <a:latin typeface="Heebo"/>
                <a:ea typeface="Heebo"/>
                <a:cs typeface="Heebo"/>
                <a:sym typeface="Heebo"/>
              </a:rPr>
              <a:t>2.VERANTWOORDELIJKHEID</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3.BETALING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4.TIJDSINVESTERING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5.ENGAGEMENT</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6.TEWERKSTELLINGSVORM</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7.GEEN ONEIGENLIJK</a:t>
            </a:r>
            <a:r>
              <a:rPr lang="de">
                <a:highlight>
                  <a:schemeClr val="lt1"/>
                </a:highlight>
                <a:latin typeface="Heebo"/>
                <a:ea typeface="Heebo"/>
                <a:cs typeface="Heebo"/>
                <a:sym typeface="Heebo"/>
              </a:rPr>
              <a:t> </a:t>
            </a:r>
            <a:r>
              <a:rPr lang="de">
                <a:solidFill>
                  <a:schemeClr val="dk1"/>
                </a:solidFill>
                <a:highlight>
                  <a:schemeClr val="lt1"/>
                </a:highlight>
                <a:latin typeface="Heebo"/>
                <a:ea typeface="Heebo"/>
                <a:cs typeface="Heebo"/>
                <a:sym typeface="Heebo"/>
              </a:rPr>
              <a:t>GEBRUIK</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8.SBK’S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9. INTELLECTUELE EIGENDOMSRECHTEN</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10.AKV</a:t>
            </a:r>
            <a:r>
              <a:rPr lang="de">
                <a:latin typeface="Heebo"/>
                <a:ea typeface="Heebo"/>
                <a:cs typeface="Heebo"/>
                <a:sym typeface="Heebo"/>
              </a:rPr>
              <a:t>    </a:t>
            </a:r>
            <a:endParaRPr>
              <a:latin typeface="Heebo"/>
              <a:ea typeface="Heebo"/>
              <a:cs typeface="Heebo"/>
              <a:sym typeface="Heebo"/>
            </a:endParaRPr>
          </a:p>
          <a:p>
            <a:pPr indent="0" lvl="0" marL="899795" rtl="0" algn="l">
              <a:lnSpc>
                <a:spcPct val="115000"/>
              </a:lnSpc>
              <a:spcBef>
                <a:spcPts val="1200"/>
              </a:spcBef>
              <a:spcAft>
                <a:spcPts val="0"/>
              </a:spcAft>
              <a:buClr>
                <a:schemeClr val="dk1"/>
              </a:buClr>
              <a:buSzPts val="1100"/>
              <a:buFont typeface="Arial"/>
              <a:buNone/>
            </a:pPr>
            <a:r>
              <a:rPr lang="de" sz="1500">
                <a:solidFill>
                  <a:schemeClr val="dk1"/>
                </a:solidFill>
                <a:latin typeface="Heebo"/>
                <a:ea typeface="Heebo"/>
                <a:cs typeface="Heebo"/>
                <a:sym typeface="Heebo"/>
              </a:rPr>
              <a:t>De amateurkunstenvergoeding (AKV)</a:t>
            </a:r>
            <a:r>
              <a:rPr lang="de" sz="1500">
                <a:solidFill>
                  <a:schemeClr val="dk1"/>
                </a:solidFill>
                <a:latin typeface="Heebo"/>
                <a:ea typeface="Heebo"/>
                <a:cs typeface="Heebo"/>
                <a:sym typeface="Heebo"/>
              </a:rPr>
              <a:t> wordt enkel toegepast voor occasionele, kleinschalige artistieke prestaties. De AKV is niet bedoeld als vergoedingswijze voor prestaties van de kunstenaar.  De regels en formaliteiten om iemand uit te betalen met een AKV worden correct nageleefd.</a:t>
            </a:r>
            <a:endParaRPr>
              <a:solidFill>
                <a:schemeClr val="dk1"/>
              </a:solidFill>
              <a:highlight>
                <a:srgbClr val="FFFFFF"/>
              </a:highlight>
              <a:latin typeface="Heebo"/>
              <a:ea typeface="Heebo"/>
              <a:cs typeface="Heebo"/>
              <a:sym typeface="Heebo"/>
            </a:endParaRPr>
          </a:p>
          <a:p>
            <a:pPr indent="0" lvl="0" marL="0" rtl="0" algn="l">
              <a:lnSpc>
                <a:spcPct val="115000"/>
              </a:lnSpc>
              <a:spcBef>
                <a:spcPts val="1200"/>
              </a:spcBef>
              <a:spcAft>
                <a:spcPts val="1200"/>
              </a:spcAft>
              <a:buSzPts val="1800"/>
              <a:buNone/>
            </a:pPr>
            <a:r>
              <a:rPr lang="de">
                <a:solidFill>
                  <a:schemeClr val="dk1"/>
                </a:solidFill>
                <a:highlight>
                  <a:schemeClr val="lt1"/>
                </a:highlight>
                <a:latin typeface="Heebo"/>
                <a:ea typeface="Heebo"/>
                <a:cs typeface="Heebo"/>
                <a:sym typeface="Heebo"/>
              </a:rPr>
              <a:t>11.STAGES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12.VRIJWILLIGERSWERK</a:t>
            </a:r>
            <a:endParaRPr>
              <a:solidFill>
                <a:schemeClr val="dk1"/>
              </a:solidFill>
              <a:latin typeface="Heebo"/>
              <a:ea typeface="Heebo"/>
              <a:cs typeface="Heebo"/>
              <a:sym typeface="Heeb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BC"/>
        </a:solidFill>
      </p:bgPr>
    </p:bg>
    <p:spTree>
      <p:nvGrpSpPr>
        <p:cNvPr id="272" name="Shape 272"/>
        <p:cNvGrpSpPr/>
        <p:nvPr/>
      </p:nvGrpSpPr>
      <p:grpSpPr>
        <a:xfrm>
          <a:off x="0" y="0"/>
          <a:ext cx="0" cy="0"/>
          <a:chOff x="0" y="0"/>
          <a:chExt cx="0" cy="0"/>
        </a:xfrm>
      </p:grpSpPr>
      <p:sp>
        <p:nvSpPr>
          <p:cNvPr id="273" name="Google Shape;273;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AFSPRAKEN</a:t>
            </a:r>
            <a:endParaRPr>
              <a:latin typeface="Heebo"/>
              <a:ea typeface="Heebo"/>
              <a:cs typeface="Heebo"/>
              <a:sym typeface="Heebo"/>
            </a:endParaRPr>
          </a:p>
        </p:txBody>
      </p:sp>
      <p:sp>
        <p:nvSpPr>
          <p:cNvPr id="274" name="Google Shape;274;p21"/>
          <p:cNvSpPr txBox="1"/>
          <p:nvPr>
            <p:ph idx="1" type="body"/>
          </p:nvPr>
        </p:nvSpPr>
        <p:spPr>
          <a:xfrm>
            <a:off x="311700" y="828800"/>
            <a:ext cx="8520600" cy="4241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de" sz="2200">
                <a:solidFill>
                  <a:schemeClr val="lt1"/>
                </a:solidFill>
                <a:highlight>
                  <a:schemeClr val="dk1"/>
                </a:highlight>
                <a:latin typeface="Heebo"/>
                <a:ea typeface="Heebo"/>
                <a:cs typeface="Heebo"/>
                <a:sym typeface="Heebo"/>
              </a:rPr>
              <a:t>12 AFSPRAKEN</a:t>
            </a:r>
            <a:endParaRPr sz="2200">
              <a:solidFill>
                <a:schemeClr val="lt1"/>
              </a:solidFill>
              <a:highlight>
                <a:schemeClr val="dk1"/>
              </a:highlight>
              <a:latin typeface="Heebo"/>
              <a:ea typeface="Heebo"/>
              <a:cs typeface="Heebo"/>
              <a:sym typeface="Heebo"/>
            </a:endParaRPr>
          </a:p>
          <a:p>
            <a:pPr indent="0" lvl="0" marL="0" marR="0" rtl="0" algn="l">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1.DIALOOG</a:t>
            </a:r>
            <a:r>
              <a:rPr lang="de">
                <a:solidFill>
                  <a:schemeClr val="dk1"/>
                </a:solidFill>
                <a:latin typeface="Heebo"/>
                <a:ea typeface="Heebo"/>
                <a:cs typeface="Heebo"/>
                <a:sym typeface="Heebo"/>
              </a:rPr>
              <a:t>    </a:t>
            </a:r>
            <a:r>
              <a:rPr lang="de">
                <a:solidFill>
                  <a:schemeClr val="dk1"/>
                </a:solidFill>
                <a:highlight>
                  <a:schemeClr val="lt1"/>
                </a:highlight>
                <a:latin typeface="Heebo"/>
                <a:ea typeface="Heebo"/>
                <a:cs typeface="Heebo"/>
                <a:sym typeface="Heebo"/>
              </a:rPr>
              <a:t>2.VERANTWOORDELIJKHEID</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3.BETALING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4.TIJDSINVESTERING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5.ENGAGEMENT</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6.TEWERKSTELLINGSVORM</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7.GEEN ONEIGENLIJK</a:t>
            </a:r>
            <a:r>
              <a:rPr lang="de">
                <a:highlight>
                  <a:schemeClr val="lt1"/>
                </a:highlight>
                <a:latin typeface="Heebo"/>
                <a:ea typeface="Heebo"/>
                <a:cs typeface="Heebo"/>
                <a:sym typeface="Heebo"/>
              </a:rPr>
              <a:t> </a:t>
            </a:r>
            <a:r>
              <a:rPr lang="de">
                <a:solidFill>
                  <a:schemeClr val="dk1"/>
                </a:solidFill>
                <a:highlight>
                  <a:schemeClr val="lt1"/>
                </a:highlight>
                <a:latin typeface="Heebo"/>
                <a:ea typeface="Heebo"/>
                <a:cs typeface="Heebo"/>
                <a:sym typeface="Heebo"/>
              </a:rPr>
              <a:t>GEBRUIK</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8.SBK’S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9. INTELLECTUELE EIGENDOMSRECHTEN</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10.AKV</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11.STAGES</a:t>
            </a:r>
            <a:r>
              <a:rPr lang="de">
                <a:latin typeface="Heebo"/>
                <a:ea typeface="Heebo"/>
                <a:cs typeface="Heebo"/>
                <a:sym typeface="Heebo"/>
              </a:rPr>
              <a:t>    </a:t>
            </a:r>
            <a:endParaRPr>
              <a:latin typeface="Heebo"/>
              <a:ea typeface="Heebo"/>
              <a:cs typeface="Heebo"/>
              <a:sym typeface="Heebo"/>
            </a:endParaRPr>
          </a:p>
          <a:p>
            <a:pPr indent="0" lvl="0" marL="899999" rtl="0" algn="l">
              <a:lnSpc>
                <a:spcPct val="115000"/>
              </a:lnSpc>
              <a:spcBef>
                <a:spcPts val="1200"/>
              </a:spcBef>
              <a:spcAft>
                <a:spcPts val="0"/>
              </a:spcAft>
              <a:buSzPts val="1800"/>
              <a:buNone/>
            </a:pPr>
            <a:r>
              <a:rPr lang="de" sz="1500">
                <a:solidFill>
                  <a:schemeClr val="dk1"/>
                </a:solidFill>
                <a:latin typeface="Heebo"/>
                <a:ea typeface="Heebo"/>
                <a:cs typeface="Heebo"/>
                <a:sym typeface="Heebo"/>
              </a:rPr>
              <a:t>Een stage kan enkel binnen een leercontext en maakt altijd deel uit van een traject dat als doel heeft om de stagiair in contact te brengen met de werkvloer.</a:t>
            </a:r>
            <a:endParaRPr>
              <a:solidFill>
                <a:schemeClr val="dk1"/>
              </a:solidFill>
              <a:highlight>
                <a:schemeClr val="lt1"/>
              </a:highlight>
              <a:latin typeface="Heebo"/>
              <a:ea typeface="Heebo"/>
              <a:cs typeface="Heebo"/>
              <a:sym typeface="Heebo"/>
            </a:endParaRPr>
          </a:p>
          <a:p>
            <a:pPr indent="0" lvl="0" marL="0" marR="0" rtl="0" algn="l">
              <a:lnSpc>
                <a:spcPct val="115000"/>
              </a:lnSpc>
              <a:spcBef>
                <a:spcPts val="1200"/>
              </a:spcBef>
              <a:spcAft>
                <a:spcPts val="1200"/>
              </a:spcAft>
              <a:buSzPts val="1800"/>
              <a:buNone/>
            </a:pPr>
            <a:r>
              <a:rPr lang="de">
                <a:solidFill>
                  <a:schemeClr val="dk1"/>
                </a:solidFill>
                <a:highlight>
                  <a:schemeClr val="lt1"/>
                </a:highlight>
                <a:latin typeface="Heebo"/>
                <a:ea typeface="Heebo"/>
                <a:cs typeface="Heebo"/>
                <a:sym typeface="Heebo"/>
              </a:rPr>
              <a:t>12.VRIJWILLIGERSWERK</a:t>
            </a:r>
            <a:endParaRPr>
              <a:latin typeface="Heebo"/>
              <a:ea typeface="Heebo"/>
              <a:cs typeface="Heebo"/>
              <a:sym typeface="Heeb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BC"/>
        </a:solidFill>
      </p:bgPr>
    </p:bg>
    <p:spTree>
      <p:nvGrpSpPr>
        <p:cNvPr id="278" name="Shape 278"/>
        <p:cNvGrpSpPr/>
        <p:nvPr/>
      </p:nvGrpSpPr>
      <p:grpSpPr>
        <a:xfrm>
          <a:off x="0" y="0"/>
          <a:ext cx="0" cy="0"/>
          <a:chOff x="0" y="0"/>
          <a:chExt cx="0" cy="0"/>
        </a:xfrm>
      </p:grpSpPr>
      <p:sp>
        <p:nvSpPr>
          <p:cNvPr id="279" name="Google Shape;279;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AFSPRAKEN</a:t>
            </a:r>
            <a:endParaRPr>
              <a:latin typeface="Heebo"/>
              <a:ea typeface="Heebo"/>
              <a:cs typeface="Heebo"/>
              <a:sym typeface="Heebo"/>
            </a:endParaRPr>
          </a:p>
        </p:txBody>
      </p:sp>
      <p:sp>
        <p:nvSpPr>
          <p:cNvPr id="280" name="Google Shape;280;p22"/>
          <p:cNvSpPr txBox="1"/>
          <p:nvPr>
            <p:ph idx="1" type="body"/>
          </p:nvPr>
        </p:nvSpPr>
        <p:spPr>
          <a:xfrm>
            <a:off x="311700" y="828800"/>
            <a:ext cx="8520600" cy="4241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de" sz="2200">
                <a:solidFill>
                  <a:schemeClr val="lt1"/>
                </a:solidFill>
                <a:highlight>
                  <a:schemeClr val="dk1"/>
                </a:highlight>
                <a:latin typeface="Heebo"/>
                <a:ea typeface="Heebo"/>
                <a:cs typeface="Heebo"/>
                <a:sym typeface="Heebo"/>
              </a:rPr>
              <a:t>12 AFSPRAKEN</a:t>
            </a:r>
            <a:endParaRPr sz="2200">
              <a:solidFill>
                <a:schemeClr val="lt1"/>
              </a:solidFill>
              <a:highlight>
                <a:schemeClr val="dk1"/>
              </a:highlight>
              <a:latin typeface="Heebo"/>
              <a:ea typeface="Heebo"/>
              <a:cs typeface="Heebo"/>
              <a:sym typeface="Heebo"/>
            </a:endParaRPr>
          </a:p>
          <a:p>
            <a:pPr indent="0" lvl="0" marL="0" marR="0" rtl="0" algn="l">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1.DIALOOG</a:t>
            </a:r>
            <a:r>
              <a:rPr lang="de">
                <a:solidFill>
                  <a:schemeClr val="dk1"/>
                </a:solidFill>
                <a:latin typeface="Heebo"/>
                <a:ea typeface="Heebo"/>
                <a:cs typeface="Heebo"/>
                <a:sym typeface="Heebo"/>
              </a:rPr>
              <a:t>    </a:t>
            </a:r>
            <a:r>
              <a:rPr lang="de">
                <a:solidFill>
                  <a:schemeClr val="dk1"/>
                </a:solidFill>
                <a:highlight>
                  <a:schemeClr val="lt1"/>
                </a:highlight>
                <a:latin typeface="Heebo"/>
                <a:ea typeface="Heebo"/>
                <a:cs typeface="Heebo"/>
                <a:sym typeface="Heebo"/>
              </a:rPr>
              <a:t>2.VERANTWOORDELIJKHEID</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3.BETALING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4.TIJDSINVESTERING</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5.ENGAGEMENT</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6.TEWERKSTELLINGSVORM</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7.GEEN ONEIGENLIJK</a:t>
            </a:r>
            <a:r>
              <a:rPr lang="de">
                <a:highlight>
                  <a:schemeClr val="lt1"/>
                </a:highlight>
                <a:latin typeface="Heebo"/>
                <a:ea typeface="Heebo"/>
                <a:cs typeface="Heebo"/>
                <a:sym typeface="Heebo"/>
              </a:rPr>
              <a:t> </a:t>
            </a:r>
            <a:r>
              <a:rPr lang="de">
                <a:solidFill>
                  <a:schemeClr val="dk1"/>
                </a:solidFill>
                <a:highlight>
                  <a:schemeClr val="lt1"/>
                </a:highlight>
                <a:latin typeface="Heebo"/>
                <a:ea typeface="Heebo"/>
                <a:cs typeface="Heebo"/>
                <a:sym typeface="Heebo"/>
              </a:rPr>
              <a:t>GEBRUIK</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8.SBK’S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9. INTELLECTUELE EIGENDOMSRECHTEN</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10.AKV</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11.STAGES</a:t>
            </a:r>
            <a:r>
              <a:rPr lang="de">
                <a:latin typeface="Heebo"/>
                <a:ea typeface="Heebo"/>
                <a:cs typeface="Heebo"/>
                <a:sym typeface="Heebo"/>
              </a:rPr>
              <a:t>    </a:t>
            </a:r>
            <a:r>
              <a:rPr lang="de">
                <a:solidFill>
                  <a:schemeClr val="dk1"/>
                </a:solidFill>
                <a:highlight>
                  <a:schemeClr val="lt1"/>
                </a:highlight>
                <a:latin typeface="Heebo"/>
                <a:ea typeface="Heebo"/>
                <a:cs typeface="Heebo"/>
                <a:sym typeface="Heebo"/>
              </a:rPr>
              <a:t>12.VRIJWILLIGERSWERK</a:t>
            </a:r>
            <a:endParaRPr>
              <a:solidFill>
                <a:schemeClr val="dk1"/>
              </a:solidFill>
              <a:highlight>
                <a:schemeClr val="lt1"/>
              </a:highlight>
              <a:latin typeface="Heebo"/>
              <a:ea typeface="Heebo"/>
              <a:cs typeface="Heebo"/>
              <a:sym typeface="Heebo"/>
            </a:endParaRPr>
          </a:p>
          <a:p>
            <a:pPr indent="0" lvl="0" marL="899999" rtl="0" algn="l">
              <a:lnSpc>
                <a:spcPct val="115000"/>
              </a:lnSpc>
              <a:spcBef>
                <a:spcPts val="1200"/>
              </a:spcBef>
              <a:spcAft>
                <a:spcPts val="1200"/>
              </a:spcAft>
              <a:buClr>
                <a:schemeClr val="dk1"/>
              </a:buClr>
              <a:buSzPts val="1100"/>
              <a:buFont typeface="Arial"/>
              <a:buNone/>
            </a:pPr>
            <a:r>
              <a:rPr lang="de" sz="1500">
                <a:solidFill>
                  <a:schemeClr val="dk1"/>
                </a:solidFill>
                <a:latin typeface="Heebo"/>
                <a:ea typeface="Heebo"/>
                <a:cs typeface="Heebo"/>
                <a:sym typeface="Heebo"/>
              </a:rPr>
              <a:t>Vrijwilligersovereenkomsten zijn bedoeld voor werkzaamheden met een vrijwillig karakter, niet voor een reguliere arbeidsrelatie.</a:t>
            </a:r>
            <a:endParaRPr>
              <a:solidFill>
                <a:schemeClr val="dk1"/>
              </a:solidFill>
              <a:highlight>
                <a:schemeClr val="lt1"/>
              </a:highlight>
              <a:latin typeface="Heebo"/>
              <a:ea typeface="Heebo"/>
              <a:cs typeface="Heebo"/>
              <a:sym typeface="Heeb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B304"/>
        </a:solidFill>
      </p:bgPr>
    </p:bg>
    <p:spTree>
      <p:nvGrpSpPr>
        <p:cNvPr id="284" name="Shape 284"/>
        <p:cNvGrpSpPr/>
        <p:nvPr/>
      </p:nvGrpSpPr>
      <p:grpSpPr>
        <a:xfrm>
          <a:off x="0" y="0"/>
          <a:ext cx="0" cy="0"/>
          <a:chOff x="0" y="0"/>
          <a:chExt cx="0" cy="0"/>
        </a:xfrm>
      </p:grpSpPr>
      <p:sp>
        <p:nvSpPr>
          <p:cNvPr id="285" name="Google Shape;285;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TOOLS</a:t>
            </a:r>
            <a:endParaRPr>
              <a:latin typeface="Heebo"/>
              <a:ea typeface="Heebo"/>
              <a:cs typeface="Heebo"/>
              <a:sym typeface="Heebo"/>
            </a:endParaRPr>
          </a:p>
        </p:txBody>
      </p:sp>
      <p:sp>
        <p:nvSpPr>
          <p:cNvPr id="286" name="Google Shape;286;p23"/>
          <p:cNvSpPr txBox="1"/>
          <p:nvPr>
            <p:ph idx="1" type="body"/>
          </p:nvPr>
        </p:nvSpPr>
        <p:spPr>
          <a:xfrm>
            <a:off x="382150" y="929350"/>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de" sz="2200">
                <a:solidFill>
                  <a:schemeClr val="lt1"/>
                </a:solidFill>
                <a:highlight>
                  <a:schemeClr val="dk1"/>
                </a:highlight>
                <a:latin typeface="Heebo"/>
                <a:ea typeface="Heebo"/>
                <a:cs typeface="Heebo"/>
                <a:sym typeface="Heebo"/>
              </a:rPr>
              <a:t>PRAKTIJKGERICHTE TOOLS</a:t>
            </a:r>
            <a:endParaRPr>
              <a:latin typeface="Heebo"/>
              <a:ea typeface="Heebo"/>
              <a:cs typeface="Heebo"/>
              <a:sym typeface="Heebo"/>
            </a:endParaRPr>
          </a:p>
          <a:p>
            <a:pPr indent="0" lvl="0" marL="0" rtl="0" algn="l">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OM DE PRINCIPES EN AFSPRAKEN TE REALISEREN.</a:t>
            </a:r>
            <a:endParaRPr>
              <a:latin typeface="Heebo"/>
              <a:ea typeface="Heebo"/>
              <a:cs typeface="Heebo"/>
              <a:sym typeface="Heebo"/>
            </a:endParaRPr>
          </a:p>
          <a:p>
            <a:pPr indent="0" lvl="0" marL="0" marR="0" rtl="0" algn="l">
              <a:lnSpc>
                <a:spcPct val="115000"/>
              </a:lnSpc>
              <a:spcBef>
                <a:spcPts val="1200"/>
              </a:spcBef>
              <a:spcAft>
                <a:spcPts val="0"/>
              </a:spcAft>
              <a:buSzPts val="1800"/>
              <a:buNone/>
            </a:pPr>
            <a:r>
              <a:rPr lang="de" sz="1500">
                <a:solidFill>
                  <a:schemeClr val="dk1"/>
                </a:solidFill>
                <a:latin typeface="Heebo"/>
                <a:ea typeface="Heebo"/>
                <a:cs typeface="Heebo"/>
                <a:sym typeface="Heebo"/>
              </a:rPr>
              <a:t>De tools:</a:t>
            </a:r>
            <a:endParaRPr sz="1500">
              <a:solidFill>
                <a:schemeClr val="dk1"/>
              </a:solidFill>
              <a:latin typeface="Heebo"/>
              <a:ea typeface="Heebo"/>
              <a:cs typeface="Heebo"/>
              <a:sym typeface="Heebo"/>
            </a:endParaRPr>
          </a:p>
          <a:p>
            <a:pPr indent="-323850" lvl="0" marL="457200" marR="0" rtl="0" algn="l">
              <a:lnSpc>
                <a:spcPct val="115000"/>
              </a:lnSpc>
              <a:spcBef>
                <a:spcPts val="1200"/>
              </a:spcBef>
              <a:spcAft>
                <a:spcPts val="0"/>
              </a:spcAft>
              <a:buClr>
                <a:schemeClr val="dk1"/>
              </a:buClr>
              <a:buSzPts val="1500"/>
              <a:buChar char="●"/>
            </a:pPr>
            <a:r>
              <a:rPr lang="de" sz="1500">
                <a:solidFill>
                  <a:schemeClr val="dk1"/>
                </a:solidFill>
                <a:latin typeface="Heebo"/>
                <a:ea typeface="Heebo"/>
                <a:cs typeface="Heebo"/>
                <a:sym typeface="Heebo"/>
              </a:rPr>
              <a:t>zijn </a:t>
            </a:r>
            <a:r>
              <a:rPr b="1" lang="de" sz="1500">
                <a:solidFill>
                  <a:schemeClr val="dk1"/>
                </a:solidFill>
                <a:latin typeface="Heebo"/>
                <a:ea typeface="Heebo"/>
                <a:cs typeface="Heebo"/>
                <a:sym typeface="Heebo"/>
              </a:rPr>
              <a:t>toegankelijke instrumenten</a:t>
            </a:r>
            <a:r>
              <a:rPr lang="de" sz="1500">
                <a:solidFill>
                  <a:schemeClr val="dk1"/>
                </a:solidFill>
                <a:latin typeface="Heebo"/>
                <a:ea typeface="Heebo"/>
                <a:cs typeface="Heebo"/>
                <a:sym typeface="Heebo"/>
              </a:rPr>
              <a:t> voor iedereen in de sector</a:t>
            </a:r>
            <a:endParaRPr sz="1500">
              <a:solidFill>
                <a:schemeClr val="dk1"/>
              </a:solidFill>
              <a:latin typeface="Heebo"/>
              <a:ea typeface="Heebo"/>
              <a:cs typeface="Heebo"/>
              <a:sym typeface="Heebo"/>
            </a:endParaRPr>
          </a:p>
          <a:p>
            <a:pPr indent="-323850" lvl="0" marL="457200" marR="0" rtl="0" algn="l">
              <a:lnSpc>
                <a:spcPct val="115000"/>
              </a:lnSpc>
              <a:spcBef>
                <a:spcPts val="0"/>
              </a:spcBef>
              <a:spcAft>
                <a:spcPts val="0"/>
              </a:spcAft>
              <a:buClr>
                <a:schemeClr val="dk1"/>
              </a:buClr>
              <a:buSzPts val="1500"/>
              <a:buChar char="●"/>
            </a:pPr>
            <a:r>
              <a:rPr lang="de" sz="1500">
                <a:solidFill>
                  <a:schemeClr val="dk1"/>
                </a:solidFill>
                <a:latin typeface="Heebo"/>
                <a:ea typeface="Heebo"/>
                <a:cs typeface="Heebo"/>
                <a:sym typeface="Heebo"/>
              </a:rPr>
              <a:t>helpen om </a:t>
            </a:r>
            <a:r>
              <a:rPr b="1" lang="de" sz="1500">
                <a:solidFill>
                  <a:schemeClr val="dk1"/>
                </a:solidFill>
                <a:latin typeface="Heebo"/>
                <a:ea typeface="Heebo"/>
                <a:cs typeface="Heebo"/>
                <a:sym typeface="Heebo"/>
              </a:rPr>
              <a:t>onderhandelingsgesprekken</a:t>
            </a:r>
            <a:r>
              <a:rPr lang="de" sz="1500">
                <a:solidFill>
                  <a:schemeClr val="dk1"/>
                </a:solidFill>
                <a:latin typeface="Heebo"/>
                <a:ea typeface="Heebo"/>
                <a:cs typeface="Heebo"/>
                <a:sym typeface="Heebo"/>
              </a:rPr>
              <a:t> transparanter en makkelijker te laten verlopen</a:t>
            </a:r>
            <a:endParaRPr sz="1500">
              <a:solidFill>
                <a:schemeClr val="dk1"/>
              </a:solidFill>
              <a:latin typeface="Heebo"/>
              <a:ea typeface="Heebo"/>
              <a:cs typeface="Heebo"/>
              <a:sym typeface="Heebo"/>
            </a:endParaRPr>
          </a:p>
          <a:p>
            <a:pPr indent="-323850" lvl="0" marL="457200" marR="0" rtl="0" algn="l">
              <a:lnSpc>
                <a:spcPct val="115000"/>
              </a:lnSpc>
              <a:spcBef>
                <a:spcPts val="0"/>
              </a:spcBef>
              <a:spcAft>
                <a:spcPts val="0"/>
              </a:spcAft>
              <a:buClr>
                <a:schemeClr val="dk1"/>
              </a:buClr>
              <a:buSzPts val="1500"/>
              <a:buChar char="●"/>
            </a:pPr>
            <a:r>
              <a:rPr b="1" lang="de" sz="1500">
                <a:solidFill>
                  <a:schemeClr val="dk1"/>
                </a:solidFill>
                <a:latin typeface="Heebo"/>
                <a:ea typeface="Heebo"/>
                <a:cs typeface="Heebo"/>
                <a:sym typeface="Heebo"/>
              </a:rPr>
              <a:t>empoweren</a:t>
            </a:r>
            <a:r>
              <a:rPr lang="de" sz="1500">
                <a:solidFill>
                  <a:schemeClr val="dk1"/>
                </a:solidFill>
                <a:latin typeface="Heebo"/>
                <a:ea typeface="Heebo"/>
                <a:cs typeface="Heebo"/>
                <a:sym typeface="Heebo"/>
              </a:rPr>
              <a:t> alle betrokkenen om geïnformeerd aan een (artistieke) samenwerking te beginnen</a:t>
            </a:r>
            <a:endParaRPr>
              <a:latin typeface="Heebo"/>
              <a:ea typeface="Heebo"/>
              <a:cs typeface="Heebo"/>
              <a:sym typeface="Heeb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BCCB"/>
        </a:solidFill>
      </p:bgPr>
    </p:bg>
    <p:spTree>
      <p:nvGrpSpPr>
        <p:cNvPr id="290" name="Shape 290"/>
        <p:cNvGrpSpPr/>
        <p:nvPr/>
      </p:nvGrpSpPr>
      <p:grpSpPr>
        <a:xfrm>
          <a:off x="0" y="0"/>
          <a:ext cx="0" cy="0"/>
          <a:chOff x="0" y="0"/>
          <a:chExt cx="0" cy="0"/>
        </a:xfrm>
      </p:grpSpPr>
      <p:sp>
        <p:nvSpPr>
          <p:cNvPr id="291" name="Google Shape;291;p24"/>
          <p:cNvSpPr txBox="1"/>
          <p:nvPr>
            <p:ph type="title"/>
          </p:nvPr>
        </p:nvSpPr>
        <p:spPr>
          <a:xfrm>
            <a:off x="409200" y="4084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Clr>
                <a:schemeClr val="dk1"/>
              </a:buClr>
              <a:buSzPct val="83333"/>
              <a:buFont typeface="Arial"/>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TOOLS</a:t>
            </a:r>
            <a:endParaRPr>
              <a:latin typeface="Heebo"/>
              <a:ea typeface="Heebo"/>
              <a:cs typeface="Heebo"/>
              <a:sym typeface="Heebo"/>
            </a:endParaRPr>
          </a:p>
          <a:p>
            <a:pPr indent="0" lvl="0" marL="0" rtl="0" algn="l">
              <a:lnSpc>
                <a:spcPct val="100000"/>
              </a:lnSpc>
              <a:spcBef>
                <a:spcPts val="0"/>
              </a:spcBef>
              <a:spcAft>
                <a:spcPts val="0"/>
              </a:spcAft>
              <a:buSzPct val="111111"/>
              <a:buNone/>
            </a:pPr>
            <a:r>
              <a:t/>
            </a:r>
            <a:endParaRPr>
              <a:latin typeface="Heebo"/>
              <a:ea typeface="Heebo"/>
              <a:cs typeface="Heebo"/>
              <a:sym typeface="Heebo"/>
            </a:endParaRPr>
          </a:p>
        </p:txBody>
      </p:sp>
      <p:sp>
        <p:nvSpPr>
          <p:cNvPr id="292" name="Google Shape;292;p24"/>
          <p:cNvSpPr txBox="1"/>
          <p:nvPr>
            <p:ph idx="1" type="body"/>
          </p:nvPr>
        </p:nvSpPr>
        <p:spPr>
          <a:xfrm>
            <a:off x="409200" y="1115900"/>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de" sz="2200">
                <a:solidFill>
                  <a:schemeClr val="lt1"/>
                </a:solidFill>
                <a:highlight>
                  <a:schemeClr val="dk1"/>
                </a:highlight>
                <a:latin typeface="Heebo"/>
                <a:ea typeface="Heebo"/>
                <a:cs typeface="Heebo"/>
                <a:sym typeface="Heebo"/>
              </a:rPr>
              <a:t>PRAKTIJKGERICHTE TOOLS</a:t>
            </a:r>
            <a:endParaRPr>
              <a:latin typeface="Heebo"/>
              <a:ea typeface="Heebo"/>
              <a:cs typeface="Heebo"/>
              <a:sym typeface="Heebo"/>
            </a:endParaRPr>
          </a:p>
          <a:p>
            <a:pPr indent="0" lvl="0" marL="0" marR="0" rtl="0" algn="l">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VOORBEELDEN</a:t>
            </a:r>
            <a:endParaRPr>
              <a:latin typeface="Heebo"/>
              <a:ea typeface="Heebo"/>
              <a:cs typeface="Heebo"/>
              <a:sym typeface="Heebo"/>
            </a:endParaRPr>
          </a:p>
          <a:p>
            <a:pPr indent="-323850" lvl="0" marL="457200" marR="0" rtl="0" algn="l">
              <a:lnSpc>
                <a:spcPct val="115000"/>
              </a:lnSpc>
              <a:spcBef>
                <a:spcPts val="1200"/>
              </a:spcBef>
              <a:spcAft>
                <a:spcPts val="0"/>
              </a:spcAft>
              <a:buClr>
                <a:schemeClr val="dk1"/>
              </a:buClr>
              <a:buSzPts val="1500"/>
              <a:buChar char="●"/>
            </a:pPr>
            <a:r>
              <a:rPr b="1" lang="de" sz="1500">
                <a:solidFill>
                  <a:schemeClr val="dk1"/>
                </a:solidFill>
                <a:latin typeface="Heebo"/>
                <a:ea typeface="Heebo"/>
                <a:cs typeface="Heebo"/>
                <a:sym typeface="Heebo"/>
              </a:rPr>
              <a:t>calculators</a:t>
            </a:r>
            <a:r>
              <a:rPr lang="de" sz="1500">
                <a:solidFill>
                  <a:schemeClr val="dk1"/>
                </a:solidFill>
                <a:latin typeface="Heebo"/>
                <a:ea typeface="Heebo"/>
                <a:cs typeface="Heebo"/>
                <a:sym typeface="Heebo"/>
              </a:rPr>
              <a:t>, zoals de loonbegrotingstool.</a:t>
            </a:r>
            <a:endParaRPr sz="1500">
              <a:solidFill>
                <a:schemeClr val="dk1"/>
              </a:solidFill>
              <a:latin typeface="Heebo"/>
              <a:ea typeface="Heebo"/>
              <a:cs typeface="Heebo"/>
              <a:sym typeface="Heebo"/>
            </a:endParaRPr>
          </a:p>
          <a:p>
            <a:pPr indent="-323850" lvl="0" marL="457200" marR="0" rtl="0" algn="l">
              <a:lnSpc>
                <a:spcPct val="115000"/>
              </a:lnSpc>
              <a:spcBef>
                <a:spcPts val="0"/>
              </a:spcBef>
              <a:spcAft>
                <a:spcPts val="0"/>
              </a:spcAft>
              <a:buClr>
                <a:schemeClr val="dk1"/>
              </a:buClr>
              <a:buSzPts val="1500"/>
              <a:buChar char="●"/>
            </a:pPr>
            <a:r>
              <a:rPr b="1" lang="de" sz="1500">
                <a:solidFill>
                  <a:schemeClr val="dk1"/>
                </a:solidFill>
                <a:latin typeface="Heebo"/>
                <a:ea typeface="Heebo"/>
                <a:cs typeface="Heebo"/>
                <a:sym typeface="Heebo"/>
              </a:rPr>
              <a:t>cao’s en barema’s</a:t>
            </a:r>
            <a:r>
              <a:rPr lang="de" sz="1500">
                <a:solidFill>
                  <a:schemeClr val="dk1"/>
                </a:solidFill>
                <a:latin typeface="Heebo"/>
                <a:ea typeface="Heebo"/>
                <a:cs typeface="Heebo"/>
                <a:sym typeface="Heebo"/>
              </a:rPr>
              <a:t>, zoals de geldende loonschalen in PC 304.</a:t>
            </a:r>
            <a:endParaRPr sz="1500">
              <a:solidFill>
                <a:schemeClr val="dk1"/>
              </a:solidFill>
              <a:latin typeface="Heebo"/>
              <a:ea typeface="Heebo"/>
              <a:cs typeface="Heebo"/>
              <a:sym typeface="Heebo"/>
            </a:endParaRPr>
          </a:p>
          <a:p>
            <a:pPr indent="-323850" lvl="0" marL="457200" marR="0" rtl="0" algn="l">
              <a:lnSpc>
                <a:spcPct val="115000"/>
              </a:lnSpc>
              <a:spcBef>
                <a:spcPts val="0"/>
              </a:spcBef>
              <a:spcAft>
                <a:spcPts val="0"/>
              </a:spcAft>
              <a:buClr>
                <a:schemeClr val="dk1"/>
              </a:buClr>
              <a:buSzPts val="1500"/>
              <a:buChar char="●"/>
            </a:pPr>
            <a:r>
              <a:rPr b="1" lang="de" sz="1500">
                <a:solidFill>
                  <a:schemeClr val="dk1"/>
                </a:solidFill>
                <a:latin typeface="Heebo"/>
                <a:ea typeface="Heebo"/>
                <a:cs typeface="Heebo"/>
                <a:sym typeface="Heebo"/>
              </a:rPr>
              <a:t>checklists</a:t>
            </a:r>
            <a:r>
              <a:rPr lang="de" sz="1500">
                <a:solidFill>
                  <a:schemeClr val="dk1"/>
                </a:solidFill>
                <a:latin typeface="Heebo"/>
                <a:ea typeface="Heebo"/>
                <a:cs typeface="Heebo"/>
                <a:sym typeface="Heebo"/>
              </a:rPr>
              <a:t>, zoals de checklist residentie.</a:t>
            </a:r>
            <a:endParaRPr sz="1500">
              <a:solidFill>
                <a:schemeClr val="dk1"/>
              </a:solidFill>
              <a:latin typeface="Heebo"/>
              <a:ea typeface="Heebo"/>
              <a:cs typeface="Heebo"/>
              <a:sym typeface="Heebo"/>
            </a:endParaRPr>
          </a:p>
          <a:p>
            <a:pPr indent="-323850" lvl="0" marL="457200" marR="0" rtl="0" algn="l">
              <a:lnSpc>
                <a:spcPct val="115000"/>
              </a:lnSpc>
              <a:spcBef>
                <a:spcPts val="0"/>
              </a:spcBef>
              <a:spcAft>
                <a:spcPts val="0"/>
              </a:spcAft>
              <a:buClr>
                <a:schemeClr val="dk1"/>
              </a:buClr>
              <a:buSzPts val="1500"/>
              <a:buChar char="●"/>
            </a:pPr>
            <a:r>
              <a:rPr b="1" lang="de" sz="1500">
                <a:solidFill>
                  <a:schemeClr val="dk1"/>
                </a:solidFill>
                <a:latin typeface="Heebo"/>
                <a:ea typeface="Heebo"/>
                <a:cs typeface="Heebo"/>
                <a:sym typeface="Heebo"/>
              </a:rPr>
              <a:t>modelcontracten</a:t>
            </a:r>
            <a:r>
              <a:rPr lang="de" sz="1500">
                <a:solidFill>
                  <a:schemeClr val="dk1"/>
                </a:solidFill>
                <a:latin typeface="Heebo"/>
                <a:ea typeface="Heebo"/>
                <a:cs typeface="Heebo"/>
                <a:sym typeface="Heebo"/>
              </a:rPr>
              <a:t>, zoals een modelovereenkomst zelfstandig cultuurwerker.</a:t>
            </a:r>
            <a:endParaRPr sz="1500">
              <a:solidFill>
                <a:schemeClr val="dk1"/>
              </a:solidFill>
              <a:latin typeface="Heebo"/>
              <a:ea typeface="Heebo"/>
              <a:cs typeface="Heebo"/>
              <a:sym typeface="Heebo"/>
            </a:endParaRPr>
          </a:p>
          <a:p>
            <a:pPr indent="-323850" lvl="0" marL="457200" marR="0" rtl="0" algn="l">
              <a:lnSpc>
                <a:spcPct val="115000"/>
              </a:lnSpc>
              <a:spcBef>
                <a:spcPts val="0"/>
              </a:spcBef>
              <a:spcAft>
                <a:spcPts val="0"/>
              </a:spcAft>
              <a:buClr>
                <a:schemeClr val="dk1"/>
              </a:buClr>
              <a:buSzPts val="1500"/>
              <a:buChar char="●"/>
            </a:pPr>
            <a:r>
              <a:rPr b="1" lang="de" sz="1500">
                <a:solidFill>
                  <a:schemeClr val="dk1"/>
                </a:solidFill>
                <a:latin typeface="Heebo"/>
                <a:ea typeface="Heebo"/>
                <a:cs typeface="Heebo"/>
                <a:sym typeface="Heebo"/>
              </a:rPr>
              <a:t>handleidingen</a:t>
            </a:r>
            <a:r>
              <a:rPr lang="de" sz="1500">
                <a:solidFill>
                  <a:schemeClr val="dk1"/>
                </a:solidFill>
                <a:latin typeface="Heebo"/>
                <a:ea typeface="Heebo"/>
                <a:cs typeface="Heebo"/>
                <a:sym typeface="Heebo"/>
              </a:rPr>
              <a:t>, zoals een handleiding kunstenaarsstatuut.</a:t>
            </a:r>
            <a:endParaRPr>
              <a:latin typeface="Heebo"/>
              <a:ea typeface="Heebo"/>
              <a:cs typeface="Heebo"/>
              <a:sym typeface="Heeb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BDB"/>
        </a:solidFill>
      </p:bgPr>
    </p:bg>
    <p:spTree>
      <p:nvGrpSpPr>
        <p:cNvPr id="296" name="Shape 296"/>
        <p:cNvGrpSpPr/>
        <p:nvPr/>
      </p:nvGrpSpPr>
      <p:grpSpPr>
        <a:xfrm>
          <a:off x="0" y="0"/>
          <a:ext cx="0" cy="0"/>
          <a:chOff x="0" y="0"/>
          <a:chExt cx="0" cy="0"/>
        </a:xfrm>
      </p:grpSpPr>
      <p:sp>
        <p:nvSpPr>
          <p:cNvPr id="297" name="Google Shape;297;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990"/>
              <a:buNone/>
            </a:pPr>
            <a:r>
              <a:rPr lang="de" sz="1320">
                <a:latin typeface="Heebo"/>
                <a:ea typeface="Heebo"/>
                <a:cs typeface="Heebo"/>
                <a:sym typeface="Heebo"/>
              </a:rPr>
              <a:t>JUIST IS JUIST</a:t>
            </a:r>
            <a:endParaRPr sz="1320">
              <a:highlight>
                <a:schemeClr val="lt1"/>
              </a:highlight>
              <a:latin typeface="Heebo"/>
              <a:ea typeface="Heebo"/>
              <a:cs typeface="Heebo"/>
              <a:sym typeface="Heebo"/>
            </a:endParaRPr>
          </a:p>
        </p:txBody>
      </p:sp>
      <p:sp>
        <p:nvSpPr>
          <p:cNvPr id="298" name="Google Shape;298;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SzPts val="1800"/>
              <a:buNone/>
            </a:pPr>
            <a:r>
              <a:rPr lang="de">
                <a:solidFill>
                  <a:schemeClr val="dk1"/>
                </a:solidFill>
                <a:highlight>
                  <a:schemeClr val="lt1"/>
                </a:highlight>
                <a:latin typeface="Heebo"/>
                <a:ea typeface="Heebo"/>
                <a:cs typeface="Heebo"/>
                <a:sym typeface="Heebo"/>
              </a:rPr>
              <a:t>1. WAT IS JUIST IS JUIST?</a:t>
            </a:r>
            <a:endParaRPr sz="2200">
              <a:solidFill>
                <a:schemeClr val="lt1"/>
              </a:solidFill>
              <a:highlight>
                <a:schemeClr val="dk1"/>
              </a:highlight>
              <a:latin typeface="Heebo"/>
              <a:ea typeface="Heebo"/>
              <a:cs typeface="Heebo"/>
              <a:sym typeface="Heebo"/>
            </a:endParaRPr>
          </a:p>
          <a:p>
            <a:pPr indent="0" lvl="0" marL="0" rtl="0" algn="ctr">
              <a:lnSpc>
                <a:spcPct val="115000"/>
              </a:lnSpc>
              <a:spcBef>
                <a:spcPts val="1200"/>
              </a:spcBef>
              <a:spcAft>
                <a:spcPts val="0"/>
              </a:spcAft>
              <a:buSzPts val="1800"/>
              <a:buNone/>
            </a:pPr>
            <a:r>
              <a:rPr lang="de" sz="2200">
                <a:solidFill>
                  <a:schemeClr val="lt1"/>
                </a:solidFill>
                <a:highlight>
                  <a:schemeClr val="dk1"/>
                </a:highlight>
                <a:latin typeface="Heebo"/>
                <a:ea typeface="Heebo"/>
                <a:cs typeface="Heebo"/>
                <a:sym typeface="Heebo"/>
              </a:rPr>
              <a:t>2. JUIST IS JUIST WIL</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3.JUIST IS JUIST IS GEDRAGEN DOOR DE SECTOR</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4. JUIST IS JUIST CAMPAGNE</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1200"/>
              </a:spcAft>
              <a:buSzPts val="1800"/>
              <a:buNone/>
            </a:pPr>
            <a:r>
              <a:rPr lang="de">
                <a:solidFill>
                  <a:schemeClr val="dk1"/>
                </a:solidFill>
                <a:highlight>
                  <a:schemeClr val="lt1"/>
                </a:highlight>
                <a:latin typeface="Heebo"/>
                <a:ea typeface="Heebo"/>
                <a:cs typeface="Heebo"/>
                <a:sym typeface="Heebo"/>
              </a:rPr>
              <a:t>5. JUIST IS JUIST EN DE OVERHEID</a:t>
            </a:r>
            <a:endParaRPr>
              <a:latin typeface="Heebo"/>
              <a:ea typeface="Heebo"/>
              <a:cs typeface="Heebo"/>
              <a:sym typeface="Heeb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3B13"/>
        </a:solidFill>
      </p:bgPr>
    </p:bg>
    <p:spTree>
      <p:nvGrpSpPr>
        <p:cNvPr id="302" name="Shape 302"/>
        <p:cNvGrpSpPr/>
        <p:nvPr/>
      </p:nvGrpSpPr>
      <p:grpSpPr>
        <a:xfrm>
          <a:off x="0" y="0"/>
          <a:ext cx="0" cy="0"/>
          <a:chOff x="0" y="0"/>
          <a:chExt cx="0" cy="0"/>
        </a:xfrm>
      </p:grpSpPr>
      <p:sp>
        <p:nvSpPr>
          <p:cNvPr id="303" name="Google Shape;303;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WIL</a:t>
            </a:r>
            <a:endParaRPr>
              <a:latin typeface="Heebo"/>
              <a:ea typeface="Heebo"/>
              <a:cs typeface="Heebo"/>
              <a:sym typeface="Heebo"/>
            </a:endParaRPr>
          </a:p>
        </p:txBody>
      </p:sp>
      <p:sp>
        <p:nvSpPr>
          <p:cNvPr id="304" name="Google Shape;304;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marR="0" rtl="0" algn="ctr">
              <a:lnSpc>
                <a:spcPct val="115000"/>
              </a:lnSpc>
              <a:spcBef>
                <a:spcPts val="0"/>
              </a:spcBef>
              <a:spcAft>
                <a:spcPts val="0"/>
              </a:spcAft>
              <a:buSzPts val="1800"/>
              <a:buNone/>
            </a:pPr>
            <a:r>
              <a:t/>
            </a:r>
            <a:endParaRPr>
              <a:solidFill>
                <a:schemeClr val="dk1"/>
              </a:solidFill>
              <a:highlight>
                <a:schemeClr val="lt1"/>
              </a:highlight>
              <a:latin typeface="Heebo"/>
              <a:ea typeface="Heebo"/>
              <a:cs typeface="Heebo"/>
              <a:sym typeface="Heebo"/>
            </a:endParaRPr>
          </a:p>
          <a:p>
            <a:pPr indent="0" lvl="0" marL="0" marR="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HET DOEL VAN JUIST IS JUIST:</a:t>
            </a:r>
            <a:endParaRPr>
              <a:solidFill>
                <a:schemeClr val="dk1"/>
              </a:solidFill>
              <a:highlight>
                <a:schemeClr val="lt1"/>
              </a:highlight>
              <a:latin typeface="Heebo"/>
              <a:ea typeface="Heebo"/>
              <a:cs typeface="Heebo"/>
              <a:sym typeface="Heebo"/>
            </a:endParaRPr>
          </a:p>
          <a:p>
            <a:pPr indent="0" lvl="0" marL="0" marR="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EEN KUNSTENSECTOR WAARIN FAIR PRACTICES VOOR IEDEREEN</a:t>
            </a:r>
            <a:endParaRPr>
              <a:solidFill>
                <a:schemeClr val="dk1"/>
              </a:solidFill>
              <a:highlight>
                <a:schemeClr val="lt1"/>
              </a:highlight>
              <a:latin typeface="Heebo"/>
              <a:ea typeface="Heebo"/>
              <a:cs typeface="Heebo"/>
              <a:sym typeface="Heebo"/>
            </a:endParaRPr>
          </a:p>
          <a:p>
            <a:pPr indent="0" lvl="0" marL="0" marR="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EEN VANZELFSPREKENDHEID ZIJN.</a:t>
            </a:r>
            <a:endParaRPr>
              <a:solidFill>
                <a:schemeClr val="dk1"/>
              </a:solidFill>
              <a:highlight>
                <a:schemeClr val="lt1"/>
              </a:highlight>
              <a:latin typeface="Heebo"/>
              <a:ea typeface="Heebo"/>
              <a:cs typeface="Heebo"/>
              <a:sym typeface="Heebo"/>
            </a:endParaRPr>
          </a:p>
          <a:p>
            <a:pPr indent="0" lvl="0" marL="0" marR="0" rtl="0" algn="ctr">
              <a:lnSpc>
                <a:spcPct val="115000"/>
              </a:lnSpc>
              <a:spcBef>
                <a:spcPts val="1200"/>
              </a:spcBef>
              <a:spcAft>
                <a:spcPts val="1200"/>
              </a:spcAft>
              <a:buSzPts val="1800"/>
              <a:buNone/>
            </a:pPr>
            <a:r>
              <a:rPr lang="de" sz="2200">
                <a:solidFill>
                  <a:schemeClr val="lt1"/>
                </a:solidFill>
                <a:highlight>
                  <a:schemeClr val="dk1"/>
                </a:highlight>
                <a:latin typeface="Heebo"/>
                <a:ea typeface="Heebo"/>
                <a:cs typeface="Heebo"/>
                <a:sym typeface="Heebo"/>
              </a:rPr>
              <a:t>JUIST IS JUIST WIL SENSIBILISEREN.</a:t>
            </a:r>
            <a:endParaRPr>
              <a:latin typeface="Heebo"/>
              <a:ea typeface="Heebo"/>
              <a:cs typeface="Heebo"/>
              <a:sym typeface="Heeb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BCCB"/>
        </a:solidFill>
      </p:bgPr>
    </p:bg>
    <p:spTree>
      <p:nvGrpSpPr>
        <p:cNvPr id="308" name="Shape 308"/>
        <p:cNvGrpSpPr/>
        <p:nvPr/>
      </p:nvGrpSpPr>
      <p:grpSpPr>
        <a:xfrm>
          <a:off x="0" y="0"/>
          <a:ext cx="0" cy="0"/>
          <a:chOff x="0" y="0"/>
          <a:chExt cx="0" cy="0"/>
        </a:xfrm>
      </p:grpSpPr>
      <p:sp>
        <p:nvSpPr>
          <p:cNvPr id="309" name="Google Shape;309;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WIL</a:t>
            </a:r>
            <a:endParaRPr>
              <a:latin typeface="Heebo"/>
              <a:ea typeface="Heebo"/>
              <a:cs typeface="Heebo"/>
              <a:sym typeface="Heebo"/>
            </a:endParaRPr>
          </a:p>
        </p:txBody>
      </p:sp>
      <p:sp>
        <p:nvSpPr>
          <p:cNvPr id="310" name="Google Shape;310;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marR="0" rtl="0" algn="ctr">
              <a:lnSpc>
                <a:spcPct val="115000"/>
              </a:lnSpc>
              <a:spcBef>
                <a:spcPts val="0"/>
              </a:spcBef>
              <a:spcAft>
                <a:spcPts val="0"/>
              </a:spcAft>
              <a:buSzPts val="1800"/>
              <a:buNone/>
            </a:pPr>
            <a:r>
              <a:t/>
            </a:r>
            <a:endParaRPr>
              <a:solidFill>
                <a:schemeClr val="dk1"/>
              </a:solidFill>
              <a:highlight>
                <a:schemeClr val="lt1"/>
              </a:highlight>
              <a:latin typeface="Heebo"/>
              <a:ea typeface="Heebo"/>
              <a:cs typeface="Heebo"/>
              <a:sym typeface="Heebo"/>
            </a:endParaRPr>
          </a:p>
          <a:p>
            <a:pPr indent="0" lvl="0" marL="0" marR="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JUIST IS JUIST WIL FAIRE PRAKTIJKEN OP EEN LAAGDREMPELIGE MANIER</a:t>
            </a:r>
            <a:endParaRPr>
              <a:solidFill>
                <a:schemeClr val="dk1"/>
              </a:solidFill>
              <a:highlight>
                <a:schemeClr val="lt1"/>
              </a:highlight>
              <a:latin typeface="Heebo"/>
              <a:ea typeface="Heebo"/>
              <a:cs typeface="Heebo"/>
              <a:sym typeface="Heebo"/>
            </a:endParaRPr>
          </a:p>
          <a:p>
            <a:pPr indent="0" lvl="0" marL="0" marR="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HAALBAAR MAKEN VOOR IEDEREEN. ZEKER VOOR FLEXWERKERS.</a:t>
            </a:r>
            <a:endParaRPr>
              <a:solidFill>
                <a:schemeClr val="dk1"/>
              </a:solidFill>
              <a:highlight>
                <a:schemeClr val="lt1"/>
              </a:highlight>
              <a:latin typeface="Heebo"/>
              <a:ea typeface="Heebo"/>
              <a:cs typeface="Heebo"/>
              <a:sym typeface="Heebo"/>
            </a:endParaRPr>
          </a:p>
          <a:p>
            <a:pPr indent="0" lvl="0" marL="0" marR="0" rtl="0" algn="ctr">
              <a:lnSpc>
                <a:spcPct val="115000"/>
              </a:lnSpc>
              <a:spcBef>
                <a:spcPts val="1200"/>
              </a:spcBef>
              <a:spcAft>
                <a:spcPts val="1200"/>
              </a:spcAft>
              <a:buSzPts val="1800"/>
              <a:buNone/>
            </a:pPr>
            <a:r>
              <a:rPr lang="de" sz="2200">
                <a:solidFill>
                  <a:schemeClr val="lt1"/>
                </a:solidFill>
                <a:highlight>
                  <a:schemeClr val="dk1"/>
                </a:highlight>
                <a:latin typeface="Heebo"/>
                <a:ea typeface="Heebo"/>
                <a:cs typeface="Heebo"/>
                <a:sym typeface="Heebo"/>
              </a:rPr>
              <a:t>JUIST IS JUIST WIL EMPOWEREN.</a:t>
            </a:r>
            <a:endParaRPr>
              <a:latin typeface="Heebo"/>
              <a:ea typeface="Heebo"/>
              <a:cs typeface="Heebo"/>
              <a:sym typeface="Heeb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BC"/>
        </a:solidFill>
      </p:bgPr>
    </p:bg>
    <p:spTree>
      <p:nvGrpSpPr>
        <p:cNvPr id="314" name="Shape 314"/>
        <p:cNvGrpSpPr/>
        <p:nvPr/>
      </p:nvGrpSpPr>
      <p:grpSpPr>
        <a:xfrm>
          <a:off x="0" y="0"/>
          <a:ext cx="0" cy="0"/>
          <a:chOff x="0" y="0"/>
          <a:chExt cx="0" cy="0"/>
        </a:xfrm>
      </p:grpSpPr>
      <p:sp>
        <p:nvSpPr>
          <p:cNvPr id="315" name="Google Shape;315;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Clr>
                <a:schemeClr val="dk1"/>
              </a:buClr>
              <a:buSzPct val="83333"/>
              <a:buFont typeface="Arial"/>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WIL</a:t>
            </a:r>
            <a:endParaRPr>
              <a:latin typeface="Heebo"/>
              <a:ea typeface="Heebo"/>
              <a:cs typeface="Heebo"/>
              <a:sym typeface="Heebo"/>
            </a:endParaRPr>
          </a:p>
          <a:p>
            <a:pPr indent="0" lvl="0" marL="0" rtl="0" algn="l">
              <a:lnSpc>
                <a:spcPct val="100000"/>
              </a:lnSpc>
              <a:spcBef>
                <a:spcPts val="0"/>
              </a:spcBef>
              <a:spcAft>
                <a:spcPts val="0"/>
              </a:spcAft>
              <a:buSzPct val="111111"/>
              <a:buNone/>
            </a:pPr>
            <a:r>
              <a:t/>
            </a:r>
            <a:endParaRPr>
              <a:latin typeface="Heebo"/>
              <a:ea typeface="Heebo"/>
              <a:cs typeface="Heebo"/>
              <a:sym typeface="Heebo"/>
            </a:endParaRPr>
          </a:p>
        </p:txBody>
      </p:sp>
      <p:sp>
        <p:nvSpPr>
          <p:cNvPr id="316" name="Google Shape;316;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marR="0" rtl="0" algn="ctr">
              <a:lnSpc>
                <a:spcPct val="115000"/>
              </a:lnSpc>
              <a:spcBef>
                <a:spcPts val="0"/>
              </a:spcBef>
              <a:spcAft>
                <a:spcPts val="0"/>
              </a:spcAft>
              <a:buSzPts val="1800"/>
              <a:buNone/>
            </a:pPr>
            <a:r>
              <a:t/>
            </a:r>
            <a:endParaRPr>
              <a:solidFill>
                <a:schemeClr val="dk1"/>
              </a:solidFill>
              <a:highlight>
                <a:schemeClr val="lt1"/>
              </a:highlight>
              <a:latin typeface="Heebo"/>
              <a:ea typeface="Heebo"/>
              <a:cs typeface="Heebo"/>
              <a:sym typeface="Heebo"/>
            </a:endParaRPr>
          </a:p>
          <a:p>
            <a:pPr indent="0" lvl="0" marL="0" marR="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DE KUNSTENSECTOR GELOOFT IN DE NOODZAAK OM STEEDS VERDER TE PROFESSIONALISEREN.</a:t>
            </a:r>
            <a:endParaRPr>
              <a:solidFill>
                <a:schemeClr val="dk1"/>
              </a:solidFill>
              <a:highlight>
                <a:schemeClr val="lt1"/>
              </a:highlight>
              <a:latin typeface="Heebo"/>
              <a:ea typeface="Heebo"/>
              <a:cs typeface="Heebo"/>
              <a:sym typeface="Heebo"/>
            </a:endParaRPr>
          </a:p>
          <a:p>
            <a:pPr indent="0" lvl="0" marL="0" marR="0" rtl="0" algn="ctr">
              <a:lnSpc>
                <a:spcPct val="115000"/>
              </a:lnSpc>
              <a:spcBef>
                <a:spcPts val="1200"/>
              </a:spcBef>
              <a:spcAft>
                <a:spcPts val="1200"/>
              </a:spcAft>
              <a:buSzPts val="1800"/>
              <a:buNone/>
            </a:pPr>
            <a:r>
              <a:rPr lang="de" sz="2200">
                <a:solidFill>
                  <a:schemeClr val="lt1"/>
                </a:solidFill>
                <a:highlight>
                  <a:schemeClr val="dk1"/>
                </a:highlight>
                <a:latin typeface="Heebo"/>
                <a:ea typeface="Heebo"/>
                <a:cs typeface="Heebo"/>
                <a:sym typeface="Heebo"/>
              </a:rPr>
              <a:t>JUIST IS JUIST WIL DIE PROFESSIONALISERING MEE FACILITEREN.</a:t>
            </a:r>
            <a:endParaRPr>
              <a:latin typeface="Heebo"/>
              <a:ea typeface="Heebo"/>
              <a:cs typeface="Heebo"/>
              <a:sym typeface="Heeb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BC"/>
        </a:solidFill>
      </p:bgPr>
    </p:bg>
    <p:spTree>
      <p:nvGrpSpPr>
        <p:cNvPr id="159" name="Shape 159"/>
        <p:cNvGrpSpPr/>
        <p:nvPr/>
      </p:nvGrpSpPr>
      <p:grpSpPr>
        <a:xfrm>
          <a:off x="0" y="0"/>
          <a:ext cx="0" cy="0"/>
          <a:chOff x="0" y="0"/>
          <a:chExt cx="0" cy="0"/>
        </a:xfrm>
      </p:grpSpPr>
      <p:pic>
        <p:nvPicPr>
          <p:cNvPr id="160" name="Google Shape;160;p2"/>
          <p:cNvPicPr preferRelativeResize="0"/>
          <p:nvPr/>
        </p:nvPicPr>
        <p:blipFill rotWithShape="1">
          <a:blip r:embed="rId3">
            <a:alphaModFix/>
          </a:blip>
          <a:srcRect b="0" l="0" r="0" t="0"/>
          <a:stretch/>
        </p:blipFill>
        <p:spPr>
          <a:xfrm>
            <a:off x="2152650" y="152400"/>
            <a:ext cx="4838700" cy="4838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733C"/>
        </a:solidFill>
      </p:bgPr>
    </p:bg>
    <p:spTree>
      <p:nvGrpSpPr>
        <p:cNvPr id="320" name="Shape 320"/>
        <p:cNvGrpSpPr/>
        <p:nvPr/>
      </p:nvGrpSpPr>
      <p:grpSpPr>
        <a:xfrm>
          <a:off x="0" y="0"/>
          <a:ext cx="0" cy="0"/>
          <a:chOff x="0" y="0"/>
          <a:chExt cx="0" cy="0"/>
        </a:xfrm>
      </p:grpSpPr>
      <p:sp>
        <p:nvSpPr>
          <p:cNvPr id="321" name="Google Shape;321;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WIL</a:t>
            </a:r>
            <a:endParaRPr>
              <a:latin typeface="Heebo"/>
              <a:ea typeface="Heebo"/>
              <a:cs typeface="Heebo"/>
              <a:sym typeface="Heebo"/>
            </a:endParaRPr>
          </a:p>
        </p:txBody>
      </p:sp>
      <p:sp>
        <p:nvSpPr>
          <p:cNvPr id="322" name="Google Shape;322;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marR="0" rtl="0" algn="ctr">
              <a:lnSpc>
                <a:spcPct val="115000"/>
              </a:lnSpc>
              <a:spcBef>
                <a:spcPts val="0"/>
              </a:spcBef>
              <a:spcAft>
                <a:spcPts val="0"/>
              </a:spcAft>
              <a:buSzPts val="1800"/>
              <a:buNone/>
            </a:pPr>
            <a:r>
              <a:t/>
            </a:r>
            <a:endParaRPr>
              <a:solidFill>
                <a:schemeClr val="dk1"/>
              </a:solidFill>
              <a:highlight>
                <a:schemeClr val="lt1"/>
              </a:highlight>
              <a:latin typeface="Heebo"/>
              <a:ea typeface="Heebo"/>
              <a:cs typeface="Heebo"/>
              <a:sym typeface="Heebo"/>
            </a:endParaRPr>
          </a:p>
          <a:p>
            <a:pPr indent="0" lvl="0" marL="0" marR="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JUIST IS JUIST IS GEEN LABEL OF CONTROLE-INSTRUMENT.</a:t>
            </a:r>
            <a:endParaRPr>
              <a:solidFill>
                <a:schemeClr val="dk1"/>
              </a:solidFill>
              <a:highlight>
                <a:schemeClr val="lt1"/>
              </a:highlight>
              <a:latin typeface="Heebo"/>
              <a:ea typeface="Heebo"/>
              <a:cs typeface="Heebo"/>
              <a:sym typeface="Heebo"/>
            </a:endParaRPr>
          </a:p>
          <a:p>
            <a:pPr indent="0" lvl="0" marL="0" marR="0" rtl="0" algn="ctr">
              <a:lnSpc>
                <a:spcPct val="115000"/>
              </a:lnSpc>
              <a:spcBef>
                <a:spcPts val="1200"/>
              </a:spcBef>
              <a:spcAft>
                <a:spcPts val="0"/>
              </a:spcAft>
              <a:buSzPts val="1800"/>
              <a:buNone/>
            </a:pPr>
            <a:r>
              <a:rPr lang="de" sz="2200">
                <a:solidFill>
                  <a:schemeClr val="lt1"/>
                </a:solidFill>
                <a:highlight>
                  <a:schemeClr val="dk1"/>
                </a:highlight>
                <a:latin typeface="Heebo"/>
                <a:ea typeface="Heebo"/>
                <a:cs typeface="Heebo"/>
                <a:sym typeface="Heebo"/>
              </a:rPr>
              <a:t>JUIST IS JUIST WIL OP EEN POSITIEVE EN ZELFBEWUSTE MANIER HET JUISTE UITSTRALEN.</a:t>
            </a:r>
            <a:endParaRPr>
              <a:solidFill>
                <a:schemeClr val="dk1"/>
              </a:solidFill>
              <a:highlight>
                <a:schemeClr val="lt1"/>
              </a:highlight>
              <a:latin typeface="Heebo"/>
              <a:ea typeface="Heebo"/>
              <a:cs typeface="Heebo"/>
              <a:sym typeface="Heebo"/>
            </a:endParaRPr>
          </a:p>
          <a:p>
            <a:pPr indent="0" lvl="0" marL="0" marR="0" rtl="0" algn="ctr">
              <a:lnSpc>
                <a:spcPct val="115000"/>
              </a:lnSpc>
              <a:spcBef>
                <a:spcPts val="1200"/>
              </a:spcBef>
              <a:spcAft>
                <a:spcPts val="1200"/>
              </a:spcAft>
              <a:buSzPts val="1800"/>
              <a:buNone/>
            </a:pPr>
            <a:r>
              <a:rPr lang="de">
                <a:solidFill>
                  <a:schemeClr val="dk1"/>
                </a:solidFill>
                <a:highlight>
                  <a:schemeClr val="lt1"/>
                </a:highlight>
                <a:latin typeface="Heebo"/>
                <a:ea typeface="Heebo"/>
                <a:cs typeface="Heebo"/>
                <a:sym typeface="Heebo"/>
              </a:rPr>
              <a:t>JUIST IS JUIST IS GEEN BESTRAFFENDE OF CONTROLERENDE TOOL</a:t>
            </a:r>
            <a:r>
              <a:rPr lang="de">
                <a:latin typeface="Heebo"/>
                <a:ea typeface="Heebo"/>
                <a:cs typeface="Heebo"/>
                <a:sym typeface="Heebo"/>
              </a:rPr>
              <a:t>.</a:t>
            </a:r>
            <a:endParaRPr>
              <a:latin typeface="Heebo"/>
              <a:ea typeface="Heebo"/>
              <a:cs typeface="Heebo"/>
              <a:sym typeface="Heeb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BDB"/>
        </a:solidFill>
      </p:bgPr>
    </p:bg>
    <p:spTree>
      <p:nvGrpSpPr>
        <p:cNvPr id="326" name="Shape 326"/>
        <p:cNvGrpSpPr/>
        <p:nvPr/>
      </p:nvGrpSpPr>
      <p:grpSpPr>
        <a:xfrm>
          <a:off x="0" y="0"/>
          <a:ext cx="0" cy="0"/>
          <a:chOff x="0" y="0"/>
          <a:chExt cx="0" cy="0"/>
        </a:xfrm>
      </p:grpSpPr>
      <p:sp>
        <p:nvSpPr>
          <p:cNvPr id="327" name="Google Shape;327;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990"/>
              <a:buNone/>
            </a:pPr>
            <a:r>
              <a:rPr lang="de" sz="1320">
                <a:latin typeface="Heebo"/>
                <a:ea typeface="Heebo"/>
                <a:cs typeface="Heebo"/>
                <a:sym typeface="Heebo"/>
              </a:rPr>
              <a:t>JUIST IS JUIST</a:t>
            </a:r>
            <a:endParaRPr sz="1320">
              <a:highlight>
                <a:schemeClr val="lt1"/>
              </a:highlight>
              <a:latin typeface="Heebo"/>
              <a:ea typeface="Heebo"/>
              <a:cs typeface="Heebo"/>
              <a:sym typeface="Heebo"/>
            </a:endParaRPr>
          </a:p>
        </p:txBody>
      </p:sp>
      <p:sp>
        <p:nvSpPr>
          <p:cNvPr id="328" name="Google Shape;328;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SzPts val="1800"/>
              <a:buNone/>
            </a:pPr>
            <a:r>
              <a:rPr lang="de">
                <a:solidFill>
                  <a:schemeClr val="dk1"/>
                </a:solidFill>
                <a:highlight>
                  <a:schemeClr val="lt1"/>
                </a:highlight>
                <a:latin typeface="Heebo"/>
                <a:ea typeface="Heebo"/>
                <a:cs typeface="Heebo"/>
                <a:sym typeface="Heebo"/>
              </a:rPr>
              <a:t>1. WAT IS JUIST IS JUIST?</a:t>
            </a:r>
            <a:endParaRPr sz="2200">
              <a:solidFill>
                <a:schemeClr val="lt1"/>
              </a:solidFill>
              <a:highlight>
                <a:schemeClr val="dk1"/>
              </a:highlight>
              <a:latin typeface="Heebo"/>
              <a:ea typeface="Heebo"/>
              <a:cs typeface="Heebo"/>
              <a:sym typeface="Heebo"/>
            </a:endParaRPr>
          </a:p>
          <a:p>
            <a:pPr indent="0" lvl="0" marL="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2. JUIST IS JUIST WIL</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0"/>
              </a:spcAft>
              <a:buSzPts val="1800"/>
              <a:buNone/>
            </a:pPr>
            <a:r>
              <a:rPr lang="de" sz="2200">
                <a:solidFill>
                  <a:schemeClr val="lt1"/>
                </a:solidFill>
                <a:highlight>
                  <a:schemeClr val="dk1"/>
                </a:highlight>
                <a:latin typeface="Heebo"/>
                <a:ea typeface="Heebo"/>
                <a:cs typeface="Heebo"/>
                <a:sym typeface="Heebo"/>
              </a:rPr>
              <a:t>3.JUIST IS JUIST IS GEDRAGEN DOOR DE SECTOR</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4. JUIST IS JUIST CAMPAGNE</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1200"/>
              </a:spcAft>
              <a:buSzPts val="1800"/>
              <a:buNone/>
            </a:pPr>
            <a:r>
              <a:rPr lang="de">
                <a:solidFill>
                  <a:schemeClr val="dk1"/>
                </a:solidFill>
                <a:highlight>
                  <a:schemeClr val="lt1"/>
                </a:highlight>
                <a:latin typeface="Heebo"/>
                <a:ea typeface="Heebo"/>
                <a:cs typeface="Heebo"/>
                <a:sym typeface="Heebo"/>
              </a:rPr>
              <a:t>5. JUIST IS JUIST EN DE OVERHEID</a:t>
            </a:r>
            <a:endParaRPr>
              <a:latin typeface="Heebo"/>
              <a:ea typeface="Heebo"/>
              <a:cs typeface="Heebo"/>
              <a:sym typeface="Heeb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3B13"/>
        </a:solidFill>
      </p:bgPr>
    </p:bg>
    <p:spTree>
      <p:nvGrpSpPr>
        <p:cNvPr id="332" name="Shape 332"/>
        <p:cNvGrpSpPr/>
        <p:nvPr/>
      </p:nvGrpSpPr>
      <p:grpSpPr>
        <a:xfrm>
          <a:off x="0" y="0"/>
          <a:ext cx="0" cy="0"/>
          <a:chOff x="0" y="0"/>
          <a:chExt cx="0" cy="0"/>
        </a:xfrm>
      </p:grpSpPr>
      <p:sp>
        <p:nvSpPr>
          <p:cNvPr id="333" name="Google Shape;333;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Clr>
                <a:schemeClr val="dk1"/>
              </a:buClr>
              <a:buSzPct val="83333"/>
              <a:buFont typeface="Arial"/>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IS GEDRAGEN DOOR DE SECTOR</a:t>
            </a:r>
            <a:endParaRPr>
              <a:latin typeface="Heebo"/>
              <a:ea typeface="Heebo"/>
              <a:cs typeface="Heebo"/>
              <a:sym typeface="Heebo"/>
            </a:endParaRPr>
          </a:p>
          <a:p>
            <a:pPr indent="0" lvl="0" marL="0" rtl="0" algn="l">
              <a:lnSpc>
                <a:spcPct val="100000"/>
              </a:lnSpc>
              <a:spcBef>
                <a:spcPts val="0"/>
              </a:spcBef>
              <a:spcAft>
                <a:spcPts val="0"/>
              </a:spcAft>
              <a:buSzPct val="111111"/>
              <a:buNone/>
            </a:pPr>
            <a:r>
              <a:t/>
            </a:r>
            <a:endParaRPr>
              <a:latin typeface="Heebo"/>
              <a:ea typeface="Heebo"/>
              <a:cs typeface="Heebo"/>
              <a:sym typeface="Heebo"/>
            </a:endParaRPr>
          </a:p>
        </p:txBody>
      </p:sp>
      <p:sp>
        <p:nvSpPr>
          <p:cNvPr id="334" name="Google Shape;334;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marR="0" rtl="0" algn="ctr">
              <a:lnSpc>
                <a:spcPct val="115000"/>
              </a:lnSpc>
              <a:spcBef>
                <a:spcPts val="0"/>
              </a:spcBef>
              <a:spcAft>
                <a:spcPts val="0"/>
              </a:spcAft>
              <a:buSzPts val="1800"/>
              <a:buNone/>
            </a:pPr>
            <a:r>
              <a:t/>
            </a:r>
            <a:endParaRPr sz="2200">
              <a:solidFill>
                <a:schemeClr val="lt1"/>
              </a:solidFill>
              <a:highlight>
                <a:schemeClr val="dk1"/>
              </a:highlight>
              <a:latin typeface="Heebo"/>
              <a:ea typeface="Heebo"/>
              <a:cs typeface="Heebo"/>
              <a:sym typeface="Heebo"/>
            </a:endParaRPr>
          </a:p>
          <a:p>
            <a:pPr indent="0" lvl="0" marL="0" marR="0" rtl="0" algn="ctr">
              <a:lnSpc>
                <a:spcPct val="115000"/>
              </a:lnSpc>
              <a:spcBef>
                <a:spcPts val="1200"/>
              </a:spcBef>
              <a:spcAft>
                <a:spcPts val="0"/>
              </a:spcAft>
              <a:buSzPts val="1800"/>
              <a:buNone/>
            </a:pPr>
            <a:r>
              <a:rPr lang="de" sz="2200">
                <a:solidFill>
                  <a:schemeClr val="lt1"/>
                </a:solidFill>
                <a:highlight>
                  <a:schemeClr val="dk1"/>
                </a:highlight>
                <a:latin typeface="Heebo"/>
                <a:ea typeface="Heebo"/>
                <a:cs typeface="Heebo"/>
                <a:sym typeface="Heebo"/>
              </a:rPr>
              <a:t>GESTART DOOR OKO,</a:t>
            </a:r>
            <a:endParaRPr sz="2200">
              <a:solidFill>
                <a:schemeClr val="lt1"/>
              </a:solidFill>
              <a:highlight>
                <a:schemeClr val="dk1"/>
              </a:highlight>
              <a:latin typeface="Heebo"/>
              <a:ea typeface="Heebo"/>
              <a:cs typeface="Heebo"/>
              <a:sym typeface="Heebo"/>
            </a:endParaRPr>
          </a:p>
          <a:p>
            <a:pPr indent="0" lvl="0" marL="0" marR="0" rtl="0" algn="ctr">
              <a:lnSpc>
                <a:spcPct val="115000"/>
              </a:lnSpc>
              <a:spcBef>
                <a:spcPts val="1200"/>
              </a:spcBef>
              <a:spcAft>
                <a:spcPts val="1200"/>
              </a:spcAft>
              <a:buSzPts val="1800"/>
              <a:buNone/>
            </a:pPr>
            <a:r>
              <a:rPr lang="de" sz="2200">
                <a:solidFill>
                  <a:schemeClr val="lt1"/>
                </a:solidFill>
                <a:highlight>
                  <a:schemeClr val="dk1"/>
                </a:highlight>
                <a:latin typeface="Heebo"/>
                <a:ea typeface="Heebo"/>
                <a:cs typeface="Heebo"/>
                <a:sym typeface="Heebo"/>
              </a:rPr>
              <a:t>GEDRAGEN DOOR VELEN.</a:t>
            </a:r>
            <a:endParaRPr sz="2200">
              <a:solidFill>
                <a:schemeClr val="lt1"/>
              </a:solidFill>
              <a:highlight>
                <a:schemeClr val="dk1"/>
              </a:highlight>
              <a:latin typeface="Heebo"/>
              <a:ea typeface="Heebo"/>
              <a:cs typeface="Heebo"/>
              <a:sym typeface="Heeb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B304"/>
        </a:solidFill>
      </p:bgPr>
    </p:bg>
    <p:spTree>
      <p:nvGrpSpPr>
        <p:cNvPr id="338" name="Shape 338"/>
        <p:cNvGrpSpPr/>
        <p:nvPr/>
      </p:nvGrpSpPr>
      <p:grpSpPr>
        <a:xfrm>
          <a:off x="0" y="0"/>
          <a:ext cx="0" cy="0"/>
          <a:chOff x="0" y="0"/>
          <a:chExt cx="0" cy="0"/>
        </a:xfrm>
      </p:grpSpPr>
      <p:sp>
        <p:nvSpPr>
          <p:cNvPr id="339" name="Google Shape;339;p32"/>
          <p:cNvSpPr txBox="1"/>
          <p:nvPr>
            <p:ph idx="1" type="body"/>
          </p:nvPr>
        </p:nvSpPr>
        <p:spPr>
          <a:xfrm>
            <a:off x="452625" y="923625"/>
            <a:ext cx="8520600" cy="4058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de" sz="2200">
                <a:solidFill>
                  <a:schemeClr val="lt1"/>
                </a:solidFill>
                <a:highlight>
                  <a:schemeClr val="dk1"/>
                </a:highlight>
                <a:latin typeface="Heebo"/>
                <a:ea typeface="Heebo"/>
                <a:cs typeface="Heebo"/>
                <a:sym typeface="Heebo"/>
              </a:rPr>
              <a:t>GEDRAGEN DOOR VELEN</a:t>
            </a:r>
            <a:endParaRPr>
              <a:solidFill>
                <a:schemeClr val="lt1"/>
              </a:solidFill>
              <a:latin typeface="Heebo"/>
              <a:ea typeface="Heebo"/>
              <a:cs typeface="Heebo"/>
              <a:sym typeface="Heebo"/>
            </a:endParaRPr>
          </a:p>
          <a:p>
            <a:pPr indent="0" lvl="0" marL="0" marR="0" rtl="0" algn="l">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ALLE LEDEN VAN HET NETWERK VAN OKO</a:t>
            </a:r>
            <a:endParaRPr>
              <a:solidFill>
                <a:schemeClr val="dk1"/>
              </a:solidFill>
              <a:highlight>
                <a:schemeClr val="lt1"/>
              </a:highlight>
              <a:latin typeface="Heebo"/>
              <a:ea typeface="Heebo"/>
              <a:cs typeface="Heebo"/>
              <a:sym typeface="Heebo"/>
            </a:endParaRPr>
          </a:p>
          <a:p>
            <a:pPr indent="0" lvl="0" marL="0" marR="0" rtl="0" algn="l">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FREELANCERS</a:t>
            </a:r>
            <a:endParaRPr>
              <a:solidFill>
                <a:schemeClr val="dk1"/>
              </a:solidFill>
              <a:highlight>
                <a:schemeClr val="lt1"/>
              </a:highlight>
              <a:latin typeface="Heebo"/>
              <a:ea typeface="Heebo"/>
              <a:cs typeface="Heebo"/>
              <a:sym typeface="Heebo"/>
            </a:endParaRPr>
          </a:p>
          <a:p>
            <a:pPr indent="0" lvl="0" marL="0" marR="0" rtl="0" algn="l">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PARTNERS</a:t>
            </a:r>
            <a:r>
              <a:rPr lang="de">
                <a:latin typeface="Heebo"/>
                <a:ea typeface="Heebo"/>
                <a:cs typeface="Heebo"/>
                <a:sym typeface="Heebo"/>
              </a:rPr>
              <a:t>:</a:t>
            </a:r>
            <a:endParaRPr>
              <a:latin typeface="Heebo"/>
              <a:ea typeface="Heebo"/>
              <a:cs typeface="Heebo"/>
              <a:sym typeface="Heebo"/>
            </a:endParaRPr>
          </a:p>
          <a:p>
            <a:pPr indent="0" lvl="0" marL="0" rtl="0" algn="l">
              <a:lnSpc>
                <a:spcPct val="115000"/>
              </a:lnSpc>
              <a:spcBef>
                <a:spcPts val="1200"/>
              </a:spcBef>
              <a:spcAft>
                <a:spcPts val="1200"/>
              </a:spcAft>
              <a:buSzPts val="1800"/>
              <a:buNone/>
            </a:pPr>
            <a:r>
              <a:rPr lang="de" sz="1500">
                <a:solidFill>
                  <a:schemeClr val="dk1"/>
                </a:solidFill>
                <a:latin typeface="Heebo"/>
                <a:ea typeface="Heebo"/>
                <a:cs typeface="Heebo"/>
                <a:sym typeface="Heebo"/>
              </a:rPr>
              <a:t>Cultuurloket </a:t>
            </a:r>
            <a:r>
              <a:rPr lang="de" sz="1500">
                <a:solidFill>
                  <a:schemeClr val="lt1"/>
                </a:solidFill>
                <a:latin typeface="Heebo"/>
                <a:ea typeface="Heebo"/>
                <a:cs typeface="Heebo"/>
                <a:sym typeface="Heebo"/>
              </a:rPr>
              <a:t>●</a:t>
            </a:r>
            <a:r>
              <a:rPr lang="de" sz="1500">
                <a:solidFill>
                  <a:schemeClr val="dk1"/>
                </a:solidFill>
                <a:latin typeface="Heebo"/>
                <a:ea typeface="Heebo"/>
                <a:cs typeface="Heebo"/>
                <a:sym typeface="Heebo"/>
              </a:rPr>
              <a:t> Kunstenpunt </a:t>
            </a:r>
            <a:r>
              <a:rPr lang="de" sz="1500">
                <a:solidFill>
                  <a:schemeClr val="lt1"/>
                </a:solidFill>
                <a:latin typeface="Heebo"/>
                <a:ea typeface="Heebo"/>
                <a:cs typeface="Heebo"/>
                <a:sym typeface="Heebo"/>
              </a:rPr>
              <a:t>●</a:t>
            </a:r>
            <a:r>
              <a:rPr lang="de" sz="1500">
                <a:solidFill>
                  <a:schemeClr val="dk1"/>
                </a:solidFill>
                <a:latin typeface="Heebo"/>
                <a:ea typeface="Heebo"/>
                <a:cs typeface="Heebo"/>
                <a:sym typeface="Heebo"/>
              </a:rPr>
              <a:t> Sociare </a:t>
            </a:r>
            <a:r>
              <a:rPr lang="de" sz="1500">
                <a:solidFill>
                  <a:schemeClr val="lt1"/>
                </a:solidFill>
                <a:latin typeface="Heebo"/>
                <a:ea typeface="Heebo"/>
                <a:cs typeface="Heebo"/>
                <a:sym typeface="Heebo"/>
              </a:rPr>
              <a:t>●</a:t>
            </a:r>
            <a:r>
              <a:rPr lang="de" sz="1500">
                <a:solidFill>
                  <a:schemeClr val="dk1"/>
                </a:solidFill>
                <a:latin typeface="Heebo"/>
                <a:ea typeface="Heebo"/>
                <a:cs typeface="Heebo"/>
                <a:sym typeface="Heebo"/>
              </a:rPr>
              <a:t> Sociaal Fonds Podiumkunsten </a:t>
            </a:r>
            <a:r>
              <a:rPr lang="de" sz="1500">
                <a:solidFill>
                  <a:schemeClr val="lt1"/>
                </a:solidFill>
                <a:latin typeface="Heebo"/>
                <a:ea typeface="Heebo"/>
                <a:cs typeface="Heebo"/>
                <a:sym typeface="Heebo"/>
              </a:rPr>
              <a:t>●</a:t>
            </a:r>
            <a:r>
              <a:rPr lang="de" sz="1500">
                <a:solidFill>
                  <a:schemeClr val="dk1"/>
                </a:solidFill>
                <a:latin typeface="Heebo"/>
                <a:ea typeface="Heebo"/>
                <a:cs typeface="Heebo"/>
                <a:sym typeface="Heebo"/>
              </a:rPr>
              <a:t> cult! </a:t>
            </a:r>
            <a:r>
              <a:rPr lang="de" sz="1500">
                <a:solidFill>
                  <a:schemeClr val="lt1"/>
                </a:solidFill>
                <a:latin typeface="Heebo"/>
                <a:ea typeface="Heebo"/>
                <a:cs typeface="Heebo"/>
                <a:sym typeface="Heebo"/>
              </a:rPr>
              <a:t>●</a:t>
            </a:r>
            <a:r>
              <a:rPr lang="de" sz="1500">
                <a:solidFill>
                  <a:schemeClr val="dk1"/>
                </a:solidFill>
                <a:latin typeface="Heebo"/>
                <a:ea typeface="Heebo"/>
                <a:cs typeface="Heebo"/>
                <a:sym typeface="Heebo"/>
              </a:rPr>
              <a:t> ACOD Cultuur </a:t>
            </a:r>
            <a:r>
              <a:rPr lang="de" sz="1500">
                <a:solidFill>
                  <a:schemeClr val="lt1"/>
                </a:solidFill>
                <a:latin typeface="Heebo"/>
                <a:ea typeface="Heebo"/>
                <a:cs typeface="Heebo"/>
                <a:sym typeface="Heebo"/>
              </a:rPr>
              <a:t>●</a:t>
            </a:r>
            <a:r>
              <a:rPr lang="de" sz="1500">
                <a:solidFill>
                  <a:schemeClr val="dk1"/>
                </a:solidFill>
                <a:latin typeface="Heebo"/>
                <a:ea typeface="Heebo"/>
                <a:cs typeface="Heebo"/>
                <a:sym typeface="Heebo"/>
              </a:rPr>
              <a:t> ACV Puls </a:t>
            </a:r>
            <a:r>
              <a:rPr lang="de" sz="1500">
                <a:solidFill>
                  <a:schemeClr val="lt1"/>
                </a:solidFill>
                <a:latin typeface="Heebo"/>
                <a:ea typeface="Heebo"/>
                <a:cs typeface="Heebo"/>
                <a:sym typeface="Heebo"/>
              </a:rPr>
              <a:t>●</a:t>
            </a:r>
            <a:r>
              <a:rPr lang="de" sz="1500">
                <a:solidFill>
                  <a:schemeClr val="dk1"/>
                </a:solidFill>
                <a:latin typeface="Heebo"/>
                <a:ea typeface="Heebo"/>
                <a:cs typeface="Heebo"/>
                <a:sym typeface="Heebo"/>
              </a:rPr>
              <a:t> ACLVB </a:t>
            </a:r>
            <a:r>
              <a:rPr lang="de" sz="1500">
                <a:solidFill>
                  <a:schemeClr val="lt1"/>
                </a:solidFill>
                <a:latin typeface="Heebo"/>
                <a:ea typeface="Heebo"/>
                <a:cs typeface="Heebo"/>
                <a:sym typeface="Heebo"/>
              </a:rPr>
              <a:t>●</a:t>
            </a:r>
            <a:r>
              <a:rPr lang="de" sz="1500">
                <a:solidFill>
                  <a:schemeClr val="dk1"/>
                </a:solidFill>
                <a:latin typeface="Heebo"/>
                <a:ea typeface="Heebo"/>
                <a:cs typeface="Heebo"/>
                <a:sym typeface="Heebo"/>
              </a:rPr>
              <a:t> NICC </a:t>
            </a:r>
            <a:r>
              <a:rPr lang="de" sz="1500">
                <a:solidFill>
                  <a:schemeClr val="lt1"/>
                </a:solidFill>
                <a:latin typeface="Heebo"/>
                <a:ea typeface="Heebo"/>
                <a:cs typeface="Heebo"/>
                <a:sym typeface="Heebo"/>
              </a:rPr>
              <a:t>●</a:t>
            </a:r>
            <a:r>
              <a:rPr lang="de" sz="1500">
                <a:solidFill>
                  <a:schemeClr val="dk1"/>
                </a:solidFill>
                <a:latin typeface="Heebo"/>
                <a:ea typeface="Heebo"/>
                <a:cs typeface="Heebo"/>
                <a:sym typeface="Heebo"/>
              </a:rPr>
              <a:t> Muziekgilde </a:t>
            </a:r>
            <a:r>
              <a:rPr lang="de" sz="1500">
                <a:solidFill>
                  <a:schemeClr val="lt1"/>
                </a:solidFill>
                <a:latin typeface="Heebo"/>
                <a:ea typeface="Heebo"/>
                <a:cs typeface="Heebo"/>
                <a:sym typeface="Heebo"/>
              </a:rPr>
              <a:t>●</a:t>
            </a:r>
            <a:r>
              <a:rPr lang="de" sz="1500">
                <a:solidFill>
                  <a:schemeClr val="dk1"/>
                </a:solidFill>
                <a:latin typeface="Heebo"/>
                <a:ea typeface="Heebo"/>
                <a:cs typeface="Heebo"/>
                <a:sym typeface="Heebo"/>
              </a:rPr>
              <a:t> VI.BE </a:t>
            </a:r>
            <a:r>
              <a:rPr lang="de" sz="1500">
                <a:solidFill>
                  <a:schemeClr val="lt1"/>
                </a:solidFill>
                <a:latin typeface="Heebo"/>
                <a:ea typeface="Heebo"/>
                <a:cs typeface="Heebo"/>
                <a:sym typeface="Heebo"/>
              </a:rPr>
              <a:t>●</a:t>
            </a:r>
            <a:r>
              <a:rPr lang="de" sz="1500">
                <a:solidFill>
                  <a:schemeClr val="dk1"/>
                </a:solidFill>
                <a:latin typeface="Heebo"/>
                <a:ea typeface="Heebo"/>
                <a:cs typeface="Heebo"/>
                <a:sym typeface="Heebo"/>
              </a:rPr>
              <a:t> De Acteursgilde </a:t>
            </a:r>
            <a:r>
              <a:rPr lang="de" sz="1500">
                <a:solidFill>
                  <a:schemeClr val="lt1"/>
                </a:solidFill>
                <a:latin typeface="Heebo"/>
                <a:ea typeface="Heebo"/>
                <a:cs typeface="Heebo"/>
                <a:sym typeface="Heebo"/>
              </a:rPr>
              <a:t>●</a:t>
            </a:r>
            <a:r>
              <a:rPr lang="de" sz="1500">
                <a:solidFill>
                  <a:schemeClr val="dk1"/>
                </a:solidFill>
                <a:latin typeface="Heebo"/>
                <a:ea typeface="Heebo"/>
                <a:cs typeface="Heebo"/>
                <a:sym typeface="Heebo"/>
              </a:rPr>
              <a:t> SOTA </a:t>
            </a:r>
            <a:endParaRPr sz="1500">
              <a:solidFill>
                <a:schemeClr val="dk1"/>
              </a:solidFill>
              <a:latin typeface="Heebo"/>
              <a:ea typeface="Heebo"/>
              <a:cs typeface="Heebo"/>
              <a:sym typeface="Heebo"/>
            </a:endParaRPr>
          </a:p>
        </p:txBody>
      </p:sp>
      <p:sp>
        <p:nvSpPr>
          <p:cNvPr id="340" name="Google Shape;340;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IS GEDRAGEN DOOR DE SECTOR</a:t>
            </a:r>
            <a:endParaRPr>
              <a:latin typeface="Heebo"/>
              <a:ea typeface="Heebo"/>
              <a:cs typeface="Heebo"/>
              <a:sym typeface="Heeb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733C"/>
        </a:solidFill>
      </p:bgPr>
    </p:bg>
    <p:spTree>
      <p:nvGrpSpPr>
        <p:cNvPr id="344" name="Shape 344"/>
        <p:cNvGrpSpPr/>
        <p:nvPr/>
      </p:nvGrpSpPr>
      <p:grpSpPr>
        <a:xfrm>
          <a:off x="0" y="0"/>
          <a:ext cx="0" cy="0"/>
          <a:chOff x="0" y="0"/>
          <a:chExt cx="0" cy="0"/>
        </a:xfrm>
      </p:grpSpPr>
      <p:sp>
        <p:nvSpPr>
          <p:cNvPr id="345" name="Google Shape;345;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Clr>
                <a:schemeClr val="dk1"/>
              </a:buClr>
              <a:buSzPct val="83333"/>
              <a:buFont typeface="Arial"/>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IS GEDRAGEN DOOR DE SECTOR</a:t>
            </a:r>
            <a:endParaRPr>
              <a:latin typeface="Heebo"/>
              <a:ea typeface="Heebo"/>
              <a:cs typeface="Heebo"/>
              <a:sym typeface="Heebo"/>
            </a:endParaRPr>
          </a:p>
          <a:p>
            <a:pPr indent="0" lvl="0" marL="0" rtl="0" algn="l">
              <a:lnSpc>
                <a:spcPct val="100000"/>
              </a:lnSpc>
              <a:spcBef>
                <a:spcPts val="0"/>
              </a:spcBef>
              <a:spcAft>
                <a:spcPts val="0"/>
              </a:spcAft>
              <a:buSzPct val="111111"/>
              <a:buNone/>
            </a:pPr>
            <a:r>
              <a:t/>
            </a:r>
            <a:endParaRPr>
              <a:latin typeface="Heebo"/>
              <a:ea typeface="Heebo"/>
              <a:cs typeface="Heebo"/>
              <a:sym typeface="Heebo"/>
            </a:endParaRPr>
          </a:p>
        </p:txBody>
      </p:sp>
      <p:sp>
        <p:nvSpPr>
          <p:cNvPr id="346" name="Google Shape;346;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marR="0" rtl="0" algn="ctr">
              <a:lnSpc>
                <a:spcPct val="115000"/>
              </a:lnSpc>
              <a:spcBef>
                <a:spcPts val="0"/>
              </a:spcBef>
              <a:spcAft>
                <a:spcPts val="0"/>
              </a:spcAft>
              <a:buSzPts val="1800"/>
              <a:buNone/>
            </a:pPr>
            <a:r>
              <a:t/>
            </a:r>
            <a:endParaRPr>
              <a:solidFill>
                <a:schemeClr val="dk1"/>
              </a:solidFill>
              <a:highlight>
                <a:schemeClr val="lt1"/>
              </a:highlight>
              <a:latin typeface="Heebo"/>
              <a:ea typeface="Heebo"/>
              <a:cs typeface="Heebo"/>
              <a:sym typeface="Heebo"/>
            </a:endParaRPr>
          </a:p>
          <a:p>
            <a:pPr indent="0" lvl="0" marL="0" marR="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HET “CHARTER FAIR PRACTICES” KWAM BOTTOM-UP TOT STAND.</a:t>
            </a:r>
            <a:endParaRPr>
              <a:solidFill>
                <a:schemeClr val="dk1"/>
              </a:solidFill>
              <a:highlight>
                <a:schemeClr val="lt1"/>
              </a:highlight>
              <a:latin typeface="Heebo"/>
              <a:ea typeface="Heebo"/>
              <a:cs typeface="Heebo"/>
              <a:sym typeface="Heebo"/>
            </a:endParaRPr>
          </a:p>
          <a:p>
            <a:pPr indent="0" lvl="0" marL="0" marR="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PARALLEL AAN EN IN DIALOOG MET ANDERE FAIR PRACTICE-INITIATIEVEN IN DE SECTOR.</a:t>
            </a:r>
            <a:endParaRPr>
              <a:solidFill>
                <a:schemeClr val="dk1"/>
              </a:solidFill>
              <a:highlight>
                <a:schemeClr val="lt1"/>
              </a:highlight>
              <a:latin typeface="Heebo"/>
              <a:ea typeface="Heebo"/>
              <a:cs typeface="Heebo"/>
              <a:sym typeface="Heebo"/>
            </a:endParaRPr>
          </a:p>
          <a:p>
            <a:pPr indent="0" lvl="0" marL="0" marR="0" rtl="0" algn="ctr">
              <a:lnSpc>
                <a:spcPct val="115000"/>
              </a:lnSpc>
              <a:spcBef>
                <a:spcPts val="1200"/>
              </a:spcBef>
              <a:spcAft>
                <a:spcPts val="0"/>
              </a:spcAft>
              <a:buSzPts val="1800"/>
              <a:buNone/>
            </a:pPr>
            <a:r>
              <a:rPr lang="de" sz="2200">
                <a:solidFill>
                  <a:schemeClr val="lt1"/>
                </a:solidFill>
                <a:highlight>
                  <a:schemeClr val="dk1"/>
                </a:highlight>
                <a:latin typeface="Heebo"/>
                <a:ea typeface="Heebo"/>
                <a:cs typeface="Heebo"/>
                <a:sym typeface="Heebo"/>
              </a:rPr>
              <a:t>IN 2020 WERD ONDERSCHREVEN ALLE PARTNERS DE PRINCIPES EN AFSPRAKEN.</a:t>
            </a:r>
            <a:endParaRPr sz="2200">
              <a:solidFill>
                <a:schemeClr val="lt1"/>
              </a:solidFill>
              <a:highlight>
                <a:schemeClr val="dk1"/>
              </a:highlight>
              <a:latin typeface="Heebo"/>
              <a:ea typeface="Heebo"/>
              <a:cs typeface="Heebo"/>
              <a:sym typeface="Heebo"/>
            </a:endParaRPr>
          </a:p>
          <a:p>
            <a:pPr indent="0" lvl="0" marL="0" marR="0" rtl="0" algn="ctr">
              <a:lnSpc>
                <a:spcPct val="115000"/>
              </a:lnSpc>
              <a:spcBef>
                <a:spcPts val="1200"/>
              </a:spcBef>
              <a:spcAft>
                <a:spcPts val="1200"/>
              </a:spcAft>
              <a:buSzPts val="1800"/>
              <a:buNone/>
            </a:pPr>
            <a:r>
              <a:rPr lang="de" sz="2200">
                <a:solidFill>
                  <a:schemeClr val="lt1"/>
                </a:solidFill>
                <a:highlight>
                  <a:schemeClr val="dk1"/>
                </a:highlight>
                <a:latin typeface="Heebo"/>
                <a:ea typeface="Heebo"/>
                <a:cs typeface="Heebo"/>
                <a:sym typeface="Heebo"/>
              </a:rPr>
              <a:t>HET CHARTER KREEG DE NAAM “JUIST IS JUIST”</a:t>
            </a:r>
            <a:endParaRPr>
              <a:solidFill>
                <a:schemeClr val="dk1"/>
              </a:solidFill>
              <a:highlight>
                <a:schemeClr val="lt1"/>
              </a:highlight>
              <a:latin typeface="Heebo"/>
              <a:ea typeface="Heebo"/>
              <a:cs typeface="Heebo"/>
              <a:sym typeface="Heeb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3C83"/>
        </a:solidFill>
      </p:bgPr>
    </p:bg>
    <p:spTree>
      <p:nvGrpSpPr>
        <p:cNvPr id="350" name="Shape 350"/>
        <p:cNvGrpSpPr/>
        <p:nvPr/>
      </p:nvGrpSpPr>
      <p:grpSpPr>
        <a:xfrm>
          <a:off x="0" y="0"/>
          <a:ext cx="0" cy="0"/>
          <a:chOff x="0" y="0"/>
          <a:chExt cx="0" cy="0"/>
        </a:xfrm>
      </p:grpSpPr>
      <p:sp>
        <p:nvSpPr>
          <p:cNvPr id="351" name="Google Shape;351;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Clr>
                <a:schemeClr val="dk1"/>
              </a:buClr>
              <a:buSzPct val="83333"/>
              <a:buFont typeface="Arial"/>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IS GEDRAGEN DOOR DE SECTOR</a:t>
            </a:r>
            <a:endParaRPr>
              <a:latin typeface="Heebo"/>
              <a:ea typeface="Heebo"/>
              <a:cs typeface="Heebo"/>
              <a:sym typeface="Heebo"/>
            </a:endParaRPr>
          </a:p>
          <a:p>
            <a:pPr indent="0" lvl="0" marL="0" rtl="0" algn="l">
              <a:lnSpc>
                <a:spcPct val="100000"/>
              </a:lnSpc>
              <a:spcBef>
                <a:spcPts val="0"/>
              </a:spcBef>
              <a:spcAft>
                <a:spcPts val="0"/>
              </a:spcAft>
              <a:buClr>
                <a:schemeClr val="dk1"/>
              </a:buClr>
              <a:buSzPct val="39285"/>
              <a:buFont typeface="Arial"/>
              <a:buNone/>
            </a:pPr>
            <a:r>
              <a:t/>
            </a:r>
            <a:endParaRPr>
              <a:latin typeface="Heebo"/>
              <a:ea typeface="Heebo"/>
              <a:cs typeface="Heebo"/>
              <a:sym typeface="Heebo"/>
            </a:endParaRPr>
          </a:p>
          <a:p>
            <a:pPr indent="0" lvl="0" marL="0" rtl="0" algn="l">
              <a:lnSpc>
                <a:spcPct val="100000"/>
              </a:lnSpc>
              <a:spcBef>
                <a:spcPts val="0"/>
              </a:spcBef>
              <a:spcAft>
                <a:spcPts val="0"/>
              </a:spcAft>
              <a:buSzPct val="111111"/>
              <a:buNone/>
            </a:pPr>
            <a:r>
              <a:t/>
            </a:r>
            <a:endParaRPr>
              <a:latin typeface="Heebo"/>
              <a:ea typeface="Heebo"/>
              <a:cs typeface="Heebo"/>
              <a:sym typeface="Heebo"/>
            </a:endParaRPr>
          </a:p>
        </p:txBody>
      </p:sp>
      <p:sp>
        <p:nvSpPr>
          <p:cNvPr id="352" name="Google Shape;352;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marR="0" rtl="0" algn="ctr">
              <a:lnSpc>
                <a:spcPct val="115000"/>
              </a:lnSpc>
              <a:spcBef>
                <a:spcPts val="0"/>
              </a:spcBef>
              <a:spcAft>
                <a:spcPts val="0"/>
              </a:spcAft>
              <a:buSzPts val="1800"/>
              <a:buNone/>
            </a:pPr>
            <a:r>
              <a:rPr lang="de" sz="2200">
                <a:solidFill>
                  <a:schemeClr val="lt1"/>
                </a:solidFill>
                <a:highlight>
                  <a:schemeClr val="dk1"/>
                </a:highlight>
                <a:latin typeface="Heebo"/>
                <a:ea typeface="Heebo"/>
                <a:cs typeface="Heebo"/>
                <a:sym typeface="Heebo"/>
              </a:rPr>
              <a:t>JUIST IS JUIST IS EEN INSTRUMENT VAN IEDEREEN IN DE SECTOR.</a:t>
            </a:r>
            <a:endParaRPr sz="2200">
              <a:solidFill>
                <a:schemeClr val="lt1"/>
              </a:solidFill>
              <a:highlight>
                <a:schemeClr val="dk1"/>
              </a:highlight>
              <a:latin typeface="Heebo"/>
              <a:ea typeface="Heebo"/>
              <a:cs typeface="Heebo"/>
              <a:sym typeface="Heebo"/>
            </a:endParaRPr>
          </a:p>
          <a:p>
            <a:pPr indent="0" lvl="0" marL="0" marR="0" rtl="0" algn="ctr">
              <a:lnSpc>
                <a:spcPct val="115000"/>
              </a:lnSpc>
              <a:spcBef>
                <a:spcPts val="1200"/>
              </a:spcBef>
              <a:spcAft>
                <a:spcPts val="0"/>
              </a:spcAft>
              <a:buSzPts val="1800"/>
              <a:buNone/>
            </a:pPr>
            <a:r>
              <a:rPr lang="de" sz="2200">
                <a:solidFill>
                  <a:schemeClr val="lt1"/>
                </a:solidFill>
                <a:highlight>
                  <a:schemeClr val="dk1"/>
                </a:highlight>
                <a:latin typeface="Heebo"/>
                <a:ea typeface="Heebo"/>
                <a:cs typeface="Heebo"/>
                <a:sym typeface="Heebo"/>
              </a:rPr>
              <a:t>HET IS EEN COMMUNITYBOUWENDE TOOL.</a:t>
            </a:r>
            <a:endParaRPr>
              <a:latin typeface="Heebo"/>
              <a:ea typeface="Heebo"/>
              <a:cs typeface="Heebo"/>
              <a:sym typeface="Heebo"/>
            </a:endParaRPr>
          </a:p>
          <a:p>
            <a:pPr indent="0" lvl="0" marL="0" marR="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IEDEREEN KAN JUIST IS JUIST GEBRUIKEN.</a:t>
            </a:r>
            <a:endParaRPr>
              <a:solidFill>
                <a:schemeClr val="dk1"/>
              </a:solidFill>
              <a:highlight>
                <a:schemeClr val="lt1"/>
              </a:highlight>
              <a:latin typeface="Heebo"/>
              <a:ea typeface="Heebo"/>
              <a:cs typeface="Heebo"/>
              <a:sym typeface="Heebo"/>
            </a:endParaRPr>
          </a:p>
          <a:p>
            <a:pPr indent="0" lvl="0" marL="0" marR="0" rtl="0" algn="ctr">
              <a:lnSpc>
                <a:spcPct val="115000"/>
              </a:lnSpc>
              <a:spcBef>
                <a:spcPts val="1200"/>
              </a:spcBef>
              <a:spcAft>
                <a:spcPts val="1200"/>
              </a:spcAft>
              <a:buSzPts val="1800"/>
              <a:buNone/>
            </a:pPr>
            <a:r>
              <a:rPr lang="de">
                <a:solidFill>
                  <a:schemeClr val="dk1"/>
                </a:solidFill>
                <a:highlight>
                  <a:schemeClr val="lt1"/>
                </a:highlight>
                <a:latin typeface="Heebo"/>
                <a:ea typeface="Heebo"/>
                <a:cs typeface="Heebo"/>
                <a:sym typeface="Heebo"/>
              </a:rPr>
              <a:t>VIA HET ONLINE PLATFORM KAN JE AANGEVEN DAT JE JUIST WIL WERKEN.</a:t>
            </a:r>
            <a:endParaRPr>
              <a:latin typeface="Heebo"/>
              <a:ea typeface="Heebo"/>
              <a:cs typeface="Heebo"/>
              <a:sym typeface="Heeb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BDB"/>
        </a:solidFill>
      </p:bgPr>
    </p:bg>
    <p:spTree>
      <p:nvGrpSpPr>
        <p:cNvPr id="356" name="Shape 356"/>
        <p:cNvGrpSpPr/>
        <p:nvPr/>
      </p:nvGrpSpPr>
      <p:grpSpPr>
        <a:xfrm>
          <a:off x="0" y="0"/>
          <a:ext cx="0" cy="0"/>
          <a:chOff x="0" y="0"/>
          <a:chExt cx="0" cy="0"/>
        </a:xfrm>
      </p:grpSpPr>
      <p:sp>
        <p:nvSpPr>
          <p:cNvPr id="357" name="Google Shape;357;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990"/>
              <a:buNone/>
            </a:pPr>
            <a:r>
              <a:rPr lang="de" sz="1320">
                <a:latin typeface="Heebo"/>
                <a:ea typeface="Heebo"/>
                <a:cs typeface="Heebo"/>
                <a:sym typeface="Heebo"/>
              </a:rPr>
              <a:t>JUIST IS JUIST</a:t>
            </a:r>
            <a:endParaRPr sz="1320">
              <a:highlight>
                <a:schemeClr val="lt1"/>
              </a:highlight>
              <a:latin typeface="Heebo"/>
              <a:ea typeface="Heebo"/>
              <a:cs typeface="Heebo"/>
              <a:sym typeface="Heebo"/>
            </a:endParaRPr>
          </a:p>
        </p:txBody>
      </p:sp>
      <p:sp>
        <p:nvSpPr>
          <p:cNvPr id="358" name="Google Shape;358;p35"/>
          <p:cNvSpPr txBox="1"/>
          <p:nvPr>
            <p:ph idx="1" type="body"/>
          </p:nvPr>
        </p:nvSpPr>
        <p:spPr>
          <a:xfrm>
            <a:off x="311700" y="1352125"/>
            <a:ext cx="8520600" cy="34164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SzPts val="1800"/>
              <a:buNone/>
            </a:pPr>
            <a:r>
              <a:rPr lang="de">
                <a:solidFill>
                  <a:schemeClr val="dk1"/>
                </a:solidFill>
                <a:highlight>
                  <a:schemeClr val="lt1"/>
                </a:highlight>
                <a:latin typeface="Heebo"/>
                <a:ea typeface="Heebo"/>
                <a:cs typeface="Heebo"/>
                <a:sym typeface="Heebo"/>
              </a:rPr>
              <a:t>1. WAT IS JUIST IS JUIST?</a:t>
            </a:r>
            <a:endParaRPr sz="2200">
              <a:solidFill>
                <a:schemeClr val="lt1"/>
              </a:solidFill>
              <a:highlight>
                <a:schemeClr val="dk1"/>
              </a:highlight>
              <a:latin typeface="Heebo"/>
              <a:ea typeface="Heebo"/>
              <a:cs typeface="Heebo"/>
              <a:sym typeface="Heebo"/>
            </a:endParaRPr>
          </a:p>
          <a:p>
            <a:pPr indent="0" lvl="0" marL="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2. JUIST IS JUIST WIL</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3.JUIST IS JUIST IS GEDRAGEN DOOR DE SECTOR</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0"/>
              </a:spcAft>
              <a:buSzPts val="1800"/>
              <a:buNone/>
            </a:pPr>
            <a:r>
              <a:rPr lang="de" sz="2200">
                <a:solidFill>
                  <a:schemeClr val="lt1"/>
                </a:solidFill>
                <a:highlight>
                  <a:schemeClr val="dk1"/>
                </a:highlight>
                <a:latin typeface="Heebo"/>
                <a:ea typeface="Heebo"/>
                <a:cs typeface="Heebo"/>
                <a:sym typeface="Heebo"/>
              </a:rPr>
              <a:t>4. JUIST IS JUIST CAMPAGNE</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1200"/>
              </a:spcAft>
              <a:buSzPts val="1800"/>
              <a:buNone/>
            </a:pPr>
            <a:r>
              <a:rPr lang="de">
                <a:solidFill>
                  <a:schemeClr val="dk1"/>
                </a:solidFill>
                <a:highlight>
                  <a:schemeClr val="lt1"/>
                </a:highlight>
                <a:latin typeface="Heebo"/>
                <a:ea typeface="Heebo"/>
                <a:cs typeface="Heebo"/>
                <a:sym typeface="Heebo"/>
              </a:rPr>
              <a:t>5. JUIST IS JUIST EN DE OVERHEID</a:t>
            </a:r>
            <a:endParaRPr>
              <a:latin typeface="Heebo"/>
              <a:ea typeface="Heebo"/>
              <a:cs typeface="Heebo"/>
              <a:sym typeface="Heeb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3B13"/>
        </a:solidFill>
      </p:bgPr>
    </p:bg>
    <p:spTree>
      <p:nvGrpSpPr>
        <p:cNvPr id="362" name="Shape 362"/>
        <p:cNvGrpSpPr/>
        <p:nvPr/>
      </p:nvGrpSpPr>
      <p:grpSpPr>
        <a:xfrm>
          <a:off x="0" y="0"/>
          <a:ext cx="0" cy="0"/>
          <a:chOff x="0" y="0"/>
          <a:chExt cx="0" cy="0"/>
        </a:xfrm>
      </p:grpSpPr>
      <p:sp>
        <p:nvSpPr>
          <p:cNvPr id="363" name="Google Shape;363;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CAMPAGNE</a:t>
            </a:r>
            <a:endParaRPr>
              <a:latin typeface="Heebo"/>
              <a:ea typeface="Heebo"/>
              <a:cs typeface="Heebo"/>
              <a:sym typeface="Heebo"/>
            </a:endParaRPr>
          </a:p>
        </p:txBody>
      </p:sp>
      <p:sp>
        <p:nvSpPr>
          <p:cNvPr id="364" name="Google Shape;364;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marR="0" rtl="0" algn="ctr">
              <a:lnSpc>
                <a:spcPct val="115000"/>
              </a:lnSpc>
              <a:spcBef>
                <a:spcPts val="0"/>
              </a:spcBef>
              <a:spcAft>
                <a:spcPts val="0"/>
              </a:spcAft>
              <a:buSzPts val="1800"/>
              <a:buNone/>
            </a:pPr>
            <a:r>
              <a:t/>
            </a:r>
            <a:endParaRPr>
              <a:solidFill>
                <a:schemeClr val="dk1"/>
              </a:solidFill>
              <a:highlight>
                <a:schemeClr val="lt1"/>
              </a:highlight>
              <a:latin typeface="Heebo"/>
              <a:ea typeface="Heebo"/>
              <a:cs typeface="Heebo"/>
              <a:sym typeface="Heebo"/>
            </a:endParaRPr>
          </a:p>
          <a:p>
            <a:pPr indent="0" lvl="0" marL="0" marR="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OKO STARTTE HET TRAJECT “CHARTER FAIR PRACTICES” IN 2015,</a:t>
            </a:r>
            <a:endParaRPr>
              <a:solidFill>
                <a:schemeClr val="dk1"/>
              </a:solidFill>
              <a:highlight>
                <a:schemeClr val="lt1"/>
              </a:highlight>
              <a:latin typeface="Heebo"/>
              <a:ea typeface="Heebo"/>
              <a:cs typeface="Heebo"/>
              <a:sym typeface="Heebo"/>
            </a:endParaRPr>
          </a:p>
          <a:p>
            <a:pPr indent="0" lvl="0" marL="0" marR="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IN 2019 KWAM ER EEN DOORSTART.</a:t>
            </a:r>
            <a:endParaRPr>
              <a:solidFill>
                <a:schemeClr val="dk1"/>
              </a:solidFill>
              <a:highlight>
                <a:schemeClr val="lt1"/>
              </a:highlight>
              <a:latin typeface="Heebo"/>
              <a:ea typeface="Heebo"/>
              <a:cs typeface="Heebo"/>
              <a:sym typeface="Heebo"/>
            </a:endParaRPr>
          </a:p>
          <a:p>
            <a:pPr indent="0" lvl="0" marL="0" marR="0" rtl="0" algn="ctr">
              <a:lnSpc>
                <a:spcPct val="115000"/>
              </a:lnSpc>
              <a:spcBef>
                <a:spcPts val="1200"/>
              </a:spcBef>
              <a:spcAft>
                <a:spcPts val="0"/>
              </a:spcAft>
              <a:buSzPts val="1800"/>
              <a:buNone/>
            </a:pPr>
            <a:r>
              <a:rPr lang="de" sz="2200">
                <a:solidFill>
                  <a:schemeClr val="lt1"/>
                </a:solidFill>
                <a:highlight>
                  <a:schemeClr val="dk1"/>
                </a:highlight>
                <a:latin typeface="Heebo"/>
                <a:ea typeface="Heebo"/>
                <a:cs typeface="Heebo"/>
                <a:sym typeface="Heebo"/>
              </a:rPr>
              <a:t>JUIST IS JUIST WERD GELANCEERD BEGIN ZOMER 2020</a:t>
            </a:r>
            <a:r>
              <a:rPr lang="de">
                <a:solidFill>
                  <a:schemeClr val="dk1"/>
                </a:solidFill>
                <a:highlight>
                  <a:schemeClr val="lt1"/>
                </a:highlight>
                <a:latin typeface="Heebo"/>
                <a:ea typeface="Heebo"/>
                <a:cs typeface="Heebo"/>
                <a:sym typeface="Heebo"/>
              </a:rPr>
              <a:t> </a:t>
            </a:r>
            <a:endParaRPr>
              <a:solidFill>
                <a:schemeClr val="dk1"/>
              </a:solidFill>
              <a:highlight>
                <a:schemeClr val="lt1"/>
              </a:highlight>
              <a:latin typeface="Heebo"/>
              <a:ea typeface="Heebo"/>
              <a:cs typeface="Heebo"/>
              <a:sym typeface="Heebo"/>
            </a:endParaRPr>
          </a:p>
          <a:p>
            <a:pPr indent="0" lvl="0" marL="0" marR="0" rtl="0" algn="ctr">
              <a:lnSpc>
                <a:spcPct val="115000"/>
              </a:lnSpc>
              <a:spcBef>
                <a:spcPts val="1200"/>
              </a:spcBef>
              <a:spcAft>
                <a:spcPts val="1200"/>
              </a:spcAft>
              <a:buSzPts val="1800"/>
              <a:buNone/>
            </a:pPr>
            <a:r>
              <a:rPr lang="de">
                <a:solidFill>
                  <a:schemeClr val="dk1"/>
                </a:solidFill>
                <a:highlight>
                  <a:schemeClr val="lt1"/>
                </a:highlight>
                <a:latin typeface="Heebo"/>
                <a:ea typeface="Heebo"/>
                <a:cs typeface="Heebo"/>
                <a:sym typeface="Heebo"/>
              </a:rPr>
              <a:t>MET EEN CAMPAGNE VOOR EN DOOR DE SECTOR.</a:t>
            </a:r>
            <a:endParaRPr>
              <a:latin typeface="Heebo"/>
              <a:ea typeface="Heebo"/>
              <a:cs typeface="Heebo"/>
              <a:sym typeface="Heeb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BDB"/>
        </a:solidFill>
      </p:bgPr>
    </p:bg>
    <p:spTree>
      <p:nvGrpSpPr>
        <p:cNvPr id="368" name="Shape 368"/>
        <p:cNvGrpSpPr/>
        <p:nvPr/>
      </p:nvGrpSpPr>
      <p:grpSpPr>
        <a:xfrm>
          <a:off x="0" y="0"/>
          <a:ext cx="0" cy="0"/>
          <a:chOff x="0" y="0"/>
          <a:chExt cx="0" cy="0"/>
        </a:xfrm>
      </p:grpSpPr>
      <p:sp>
        <p:nvSpPr>
          <p:cNvPr id="369" name="Google Shape;369;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990"/>
              <a:buNone/>
            </a:pPr>
            <a:r>
              <a:rPr lang="de" sz="1320">
                <a:latin typeface="Heebo"/>
                <a:ea typeface="Heebo"/>
                <a:cs typeface="Heebo"/>
                <a:sym typeface="Heebo"/>
              </a:rPr>
              <a:t>JUIST IS JUIST</a:t>
            </a:r>
            <a:endParaRPr sz="1320">
              <a:highlight>
                <a:schemeClr val="lt1"/>
              </a:highlight>
              <a:latin typeface="Heebo"/>
              <a:ea typeface="Heebo"/>
              <a:cs typeface="Heebo"/>
              <a:sym typeface="Heebo"/>
            </a:endParaRPr>
          </a:p>
        </p:txBody>
      </p:sp>
      <p:sp>
        <p:nvSpPr>
          <p:cNvPr id="370" name="Google Shape;370;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SzPts val="1800"/>
              <a:buNone/>
            </a:pPr>
            <a:r>
              <a:rPr lang="de">
                <a:solidFill>
                  <a:schemeClr val="dk1"/>
                </a:solidFill>
                <a:highlight>
                  <a:schemeClr val="lt1"/>
                </a:highlight>
                <a:latin typeface="Heebo"/>
                <a:ea typeface="Heebo"/>
                <a:cs typeface="Heebo"/>
                <a:sym typeface="Heebo"/>
              </a:rPr>
              <a:t>1. WAT IS JUIST IS JUIST?</a:t>
            </a:r>
            <a:endParaRPr sz="2200">
              <a:solidFill>
                <a:schemeClr val="lt1"/>
              </a:solidFill>
              <a:highlight>
                <a:schemeClr val="dk1"/>
              </a:highlight>
              <a:latin typeface="Heebo"/>
              <a:ea typeface="Heebo"/>
              <a:cs typeface="Heebo"/>
              <a:sym typeface="Heebo"/>
            </a:endParaRPr>
          </a:p>
          <a:p>
            <a:pPr indent="0" lvl="0" marL="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2. JUIST IS JUIST WIL</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3.JUIST IS JUIST IS GEDRAGEN DOOR DE SECTOR</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4. JUIST IS JUIST CAMPAGNE</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1200"/>
              </a:spcAft>
              <a:buSzPts val="1800"/>
              <a:buNone/>
            </a:pPr>
            <a:r>
              <a:rPr lang="de" sz="2200">
                <a:solidFill>
                  <a:schemeClr val="lt1"/>
                </a:solidFill>
                <a:highlight>
                  <a:schemeClr val="dk1"/>
                </a:highlight>
                <a:latin typeface="Heebo"/>
                <a:ea typeface="Heebo"/>
                <a:cs typeface="Heebo"/>
                <a:sym typeface="Heebo"/>
              </a:rPr>
              <a:t>5. JUIST IS JUIST EN DE OVERHEID</a:t>
            </a:r>
            <a:endParaRPr>
              <a:latin typeface="Heebo"/>
              <a:ea typeface="Heebo"/>
              <a:cs typeface="Heebo"/>
              <a:sym typeface="Heeb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3B13"/>
        </a:solidFill>
      </p:bgPr>
    </p:bg>
    <p:spTree>
      <p:nvGrpSpPr>
        <p:cNvPr id="374" name="Shape 374"/>
        <p:cNvGrpSpPr/>
        <p:nvPr/>
      </p:nvGrpSpPr>
      <p:grpSpPr>
        <a:xfrm>
          <a:off x="0" y="0"/>
          <a:ext cx="0" cy="0"/>
          <a:chOff x="0" y="0"/>
          <a:chExt cx="0" cy="0"/>
        </a:xfrm>
      </p:grpSpPr>
      <p:sp>
        <p:nvSpPr>
          <p:cNvPr id="375" name="Google Shape;375;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de" sz="1320">
                <a:latin typeface="Heebo"/>
                <a:ea typeface="Heebo"/>
                <a:cs typeface="Heebo"/>
                <a:sym typeface="Heebo"/>
              </a:rPr>
              <a:t>JUIST IS JUIST </a:t>
            </a:r>
            <a:r>
              <a:rPr lang="de" sz="1320">
                <a:highlight>
                  <a:schemeClr val="lt1"/>
                </a:highlight>
                <a:latin typeface="Heebo"/>
                <a:ea typeface="Heebo"/>
                <a:cs typeface="Heebo"/>
                <a:sym typeface="Heebo"/>
              </a:rPr>
              <a:t>EN DE OVERHEID</a:t>
            </a:r>
            <a:endParaRPr>
              <a:latin typeface="Heebo"/>
              <a:ea typeface="Heebo"/>
              <a:cs typeface="Heebo"/>
              <a:sym typeface="Heebo"/>
            </a:endParaRPr>
          </a:p>
        </p:txBody>
      </p:sp>
      <p:sp>
        <p:nvSpPr>
          <p:cNvPr id="376" name="Google Shape;376;p3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marR="0" rtl="0" algn="ctr">
              <a:lnSpc>
                <a:spcPct val="115000"/>
              </a:lnSpc>
              <a:spcBef>
                <a:spcPts val="0"/>
              </a:spcBef>
              <a:spcAft>
                <a:spcPts val="0"/>
              </a:spcAft>
              <a:buSzPts val="1800"/>
              <a:buNone/>
            </a:pPr>
            <a:r>
              <a:t/>
            </a:r>
            <a:endParaRPr sz="2200">
              <a:solidFill>
                <a:schemeClr val="lt1"/>
              </a:solidFill>
              <a:highlight>
                <a:schemeClr val="dk1"/>
              </a:highlight>
              <a:latin typeface="Heebo"/>
              <a:ea typeface="Heebo"/>
              <a:cs typeface="Heebo"/>
              <a:sym typeface="Heebo"/>
            </a:endParaRPr>
          </a:p>
          <a:p>
            <a:pPr indent="0" lvl="0" marL="0" marR="0" rtl="0" algn="ctr">
              <a:lnSpc>
                <a:spcPct val="115000"/>
              </a:lnSpc>
              <a:spcBef>
                <a:spcPts val="1200"/>
              </a:spcBef>
              <a:spcAft>
                <a:spcPts val="0"/>
              </a:spcAft>
              <a:buSzPts val="1800"/>
              <a:buNone/>
            </a:pPr>
            <a:r>
              <a:t/>
            </a:r>
            <a:endParaRPr sz="2200">
              <a:solidFill>
                <a:schemeClr val="lt1"/>
              </a:solidFill>
              <a:highlight>
                <a:schemeClr val="dk1"/>
              </a:highlight>
              <a:latin typeface="Heebo"/>
              <a:ea typeface="Heebo"/>
              <a:cs typeface="Heebo"/>
              <a:sym typeface="Heebo"/>
            </a:endParaRPr>
          </a:p>
          <a:p>
            <a:pPr indent="0" lvl="0" marL="0" marR="0" rtl="0" algn="ctr">
              <a:lnSpc>
                <a:spcPct val="115000"/>
              </a:lnSpc>
              <a:spcBef>
                <a:spcPts val="1200"/>
              </a:spcBef>
              <a:spcAft>
                <a:spcPts val="0"/>
              </a:spcAft>
              <a:buSzPts val="1800"/>
              <a:buNone/>
            </a:pPr>
            <a:r>
              <a:rPr lang="de" sz="2200">
                <a:solidFill>
                  <a:schemeClr val="lt1"/>
                </a:solidFill>
                <a:highlight>
                  <a:schemeClr val="dk1"/>
                </a:highlight>
                <a:latin typeface="Heebo"/>
                <a:ea typeface="Heebo"/>
                <a:cs typeface="Heebo"/>
                <a:sym typeface="Heebo"/>
              </a:rPr>
              <a:t>JUIST IS JUIST ZIET DE OVERHEID ALS PARTNER IN DE ONDERSTEUNING VAN FAIR PRACTICE.</a:t>
            </a:r>
            <a:endParaRPr>
              <a:solidFill>
                <a:schemeClr val="lt1"/>
              </a:solidFill>
              <a:highlight>
                <a:schemeClr val="lt1"/>
              </a:highlight>
              <a:latin typeface="Heebo"/>
              <a:ea typeface="Heebo"/>
              <a:cs typeface="Heebo"/>
              <a:sym typeface="Heebo"/>
            </a:endParaRPr>
          </a:p>
          <a:p>
            <a:pPr indent="0" lvl="0" marL="0" rtl="0" algn="ctr">
              <a:lnSpc>
                <a:spcPct val="115000"/>
              </a:lnSpc>
              <a:spcBef>
                <a:spcPts val="1200"/>
              </a:spcBef>
              <a:spcAft>
                <a:spcPts val="1200"/>
              </a:spcAft>
              <a:buSzPts val="1800"/>
              <a:buNone/>
            </a:pPr>
            <a:r>
              <a:rPr lang="de">
                <a:solidFill>
                  <a:schemeClr val="dk1"/>
                </a:solidFill>
                <a:highlight>
                  <a:schemeClr val="lt1"/>
                </a:highlight>
                <a:latin typeface="Heebo"/>
                <a:ea typeface="Heebo"/>
                <a:cs typeface="Heebo"/>
                <a:sym typeface="Heebo"/>
              </a:rPr>
              <a:t>SINDS 2021 ZIJN DE PRINCIPES VAN JUIST IS JUIST OPGENOMEN IN HET VERNIEUWDE KUNSTENDECREET</a:t>
            </a:r>
            <a:endParaRPr sz="2200">
              <a:solidFill>
                <a:schemeClr val="dk1"/>
              </a:solidFill>
              <a:highlight>
                <a:schemeClr val="dk1"/>
              </a:highlight>
              <a:latin typeface="Heebo"/>
              <a:ea typeface="Heebo"/>
              <a:cs typeface="Heebo"/>
              <a:sym typeface="Heeb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B304"/>
        </a:solidFill>
      </p:bgPr>
    </p:bg>
    <p:spTree>
      <p:nvGrpSpPr>
        <p:cNvPr id="164" name="Shape 164"/>
        <p:cNvGrpSpPr/>
        <p:nvPr/>
      </p:nvGrpSpPr>
      <p:grpSpPr>
        <a:xfrm>
          <a:off x="0" y="0"/>
          <a:ext cx="0" cy="0"/>
          <a:chOff x="0" y="0"/>
          <a:chExt cx="0" cy="0"/>
        </a:xfrm>
      </p:grpSpPr>
      <p:sp>
        <p:nvSpPr>
          <p:cNvPr id="165" name="Google Shape;165;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990"/>
              <a:buNone/>
            </a:pPr>
            <a:r>
              <a:rPr lang="de" sz="1420">
                <a:latin typeface="Heebo"/>
                <a:ea typeface="Heebo"/>
                <a:cs typeface="Heebo"/>
                <a:sym typeface="Heebo"/>
              </a:rPr>
              <a:t>JUIST IS JUIST </a:t>
            </a:r>
            <a:r>
              <a:rPr lang="de" sz="1420">
                <a:highlight>
                  <a:schemeClr val="lt1"/>
                </a:highlight>
                <a:latin typeface="Heebo"/>
                <a:ea typeface="Heebo"/>
                <a:cs typeface="Heebo"/>
                <a:sym typeface="Heebo"/>
              </a:rPr>
              <a:t>INHOUD</a:t>
            </a:r>
            <a:endParaRPr sz="1420">
              <a:highlight>
                <a:schemeClr val="lt1"/>
              </a:highlight>
              <a:latin typeface="Heebo"/>
              <a:ea typeface="Heebo"/>
              <a:cs typeface="Heebo"/>
              <a:sym typeface="Heebo"/>
            </a:endParaRPr>
          </a:p>
        </p:txBody>
      </p:sp>
      <p:sp>
        <p:nvSpPr>
          <p:cNvPr id="166" name="Google Shape;166;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SzPts val="1800"/>
              <a:buNone/>
            </a:pPr>
            <a:r>
              <a:rPr lang="de">
                <a:solidFill>
                  <a:schemeClr val="dk1"/>
                </a:solidFill>
                <a:highlight>
                  <a:schemeClr val="lt1"/>
                </a:highlight>
                <a:latin typeface="Heebo"/>
                <a:ea typeface="Heebo"/>
                <a:cs typeface="Heebo"/>
                <a:sym typeface="Heebo"/>
              </a:rPr>
              <a:t>1. WAT IS JUIST IS JUIST?</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2. JUIST IS JUIST WIL</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3.JUIST IS JUIST IS GEDRAGEN DOOR DE SECTOR</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4. JUIST IS JUIST CAMPAGNE</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1200"/>
              </a:spcAft>
              <a:buSzPts val="1800"/>
              <a:buNone/>
            </a:pPr>
            <a:r>
              <a:rPr lang="de">
                <a:solidFill>
                  <a:schemeClr val="dk1"/>
                </a:solidFill>
                <a:highlight>
                  <a:schemeClr val="lt1"/>
                </a:highlight>
                <a:latin typeface="Heebo"/>
                <a:ea typeface="Heebo"/>
                <a:cs typeface="Heebo"/>
                <a:sym typeface="Heebo"/>
              </a:rPr>
              <a:t>5. JUIST IS JUIST EN DE OVERHEID</a:t>
            </a:r>
            <a:endParaRPr>
              <a:latin typeface="Heebo"/>
              <a:ea typeface="Heebo"/>
              <a:cs typeface="Heebo"/>
              <a:sym typeface="Heeb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E5FC"/>
        </a:solidFill>
      </p:bgPr>
    </p:bg>
    <p:spTree>
      <p:nvGrpSpPr>
        <p:cNvPr id="380" name="Shape 380"/>
        <p:cNvGrpSpPr/>
        <p:nvPr/>
      </p:nvGrpSpPr>
      <p:grpSpPr>
        <a:xfrm>
          <a:off x="0" y="0"/>
          <a:ext cx="0" cy="0"/>
          <a:chOff x="0" y="0"/>
          <a:chExt cx="0" cy="0"/>
        </a:xfrm>
      </p:grpSpPr>
      <p:sp>
        <p:nvSpPr>
          <p:cNvPr id="381" name="Google Shape;381;g3ccfad43812_0_0"/>
          <p:cNvSpPr txBox="1"/>
          <p:nvPr/>
        </p:nvSpPr>
        <p:spPr>
          <a:xfrm>
            <a:off x="915180" y="1121346"/>
            <a:ext cx="7193100" cy="431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de" sz="2800">
                <a:solidFill>
                  <a:schemeClr val="dk1"/>
                </a:solidFill>
                <a:latin typeface="Titillium Web"/>
                <a:ea typeface="Titillium Web"/>
                <a:cs typeface="Titillium Web"/>
                <a:sym typeface="Titillium Web"/>
              </a:rPr>
              <a:t>Cultuurwerkers tewerkstellen</a:t>
            </a:r>
            <a:endParaRPr b="1" i="0" sz="1400" u="none" cap="none" strike="noStrike">
              <a:solidFill>
                <a:schemeClr val="dk1"/>
              </a:solidFill>
              <a:latin typeface="Arial"/>
              <a:ea typeface="Arial"/>
              <a:cs typeface="Arial"/>
              <a:sym typeface="Arial"/>
            </a:endParaRPr>
          </a:p>
        </p:txBody>
      </p:sp>
      <p:sp>
        <p:nvSpPr>
          <p:cNvPr id="382" name="Google Shape;382;g3ccfad43812_0_0"/>
          <p:cNvSpPr txBox="1"/>
          <p:nvPr/>
        </p:nvSpPr>
        <p:spPr>
          <a:xfrm>
            <a:off x="743960" y="1985240"/>
            <a:ext cx="7898100" cy="1173000"/>
          </a:xfrm>
          <a:prstGeom prst="rect">
            <a:avLst/>
          </a:prstGeom>
          <a:noFill/>
          <a:ln>
            <a:noFill/>
          </a:ln>
        </p:spPr>
        <p:txBody>
          <a:bodyPr anchorCtr="0" anchor="t" bIns="45700" lIns="91425" spcFirstLastPara="1" rIns="91425" wrap="square" tIns="45700">
            <a:spAutoFit/>
          </a:bodyPr>
          <a:lstStyle/>
          <a:p>
            <a:pPr indent="-381000" lvl="0" marL="457200" marR="0" rtl="0" algn="l">
              <a:lnSpc>
                <a:spcPct val="114999"/>
              </a:lnSpc>
              <a:spcBef>
                <a:spcPts val="0"/>
              </a:spcBef>
              <a:spcAft>
                <a:spcPts val="0"/>
              </a:spcAft>
              <a:buClr>
                <a:schemeClr val="dk1"/>
              </a:buClr>
              <a:buSzPts val="2400"/>
              <a:buFont typeface="Titillium Web"/>
              <a:buChar char="●"/>
            </a:pPr>
            <a:r>
              <a:rPr b="1" i="0" lang="de" sz="2400" u="none" cap="none" strike="noStrike">
                <a:solidFill>
                  <a:schemeClr val="dk1"/>
                </a:solidFill>
                <a:latin typeface="Titillium Web"/>
                <a:ea typeface="Titillium Web"/>
                <a:cs typeface="Titillium Web"/>
                <a:sym typeface="Titillium Web"/>
              </a:rPr>
              <a:t>Professionele vergoedingen: waarom, hoe en wat?</a:t>
            </a:r>
            <a:endParaRPr b="1" sz="2400">
              <a:solidFill>
                <a:schemeClr val="dk1"/>
              </a:solidFill>
              <a:latin typeface="Titillium Web"/>
              <a:ea typeface="Titillium Web"/>
              <a:cs typeface="Titillium Web"/>
              <a:sym typeface="Titillium Web"/>
            </a:endParaRPr>
          </a:p>
          <a:p>
            <a:pPr indent="-381000" lvl="0" marL="457200" marR="0" rtl="0" algn="l">
              <a:lnSpc>
                <a:spcPct val="114999"/>
              </a:lnSpc>
              <a:spcBef>
                <a:spcPts val="0"/>
              </a:spcBef>
              <a:spcAft>
                <a:spcPts val="0"/>
              </a:spcAft>
              <a:buClr>
                <a:schemeClr val="dk1"/>
              </a:buClr>
              <a:buSzPts val="2400"/>
              <a:buFont typeface="Titillium Web"/>
              <a:buChar char="●"/>
            </a:pPr>
            <a:r>
              <a:rPr b="1" lang="de" sz="2400">
                <a:solidFill>
                  <a:schemeClr val="dk1"/>
                </a:solidFill>
                <a:latin typeface="Titillium Web"/>
                <a:ea typeface="Titillium Web"/>
                <a:cs typeface="Titillium Web"/>
                <a:sym typeface="Titillium Web"/>
              </a:rPr>
              <a:t>Kunstwerkattest</a:t>
            </a:r>
            <a:endParaRPr b="0" i="0" sz="1500" u="none" cap="none" strike="noStrike">
              <a:solidFill>
                <a:schemeClr val="dk1"/>
              </a:solidFill>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b="0" i="0" sz="1500" u="none" cap="none" strike="noStrike">
              <a:solidFill>
                <a:schemeClr val="dk1"/>
              </a:solidFill>
              <a:latin typeface="Titillium Web"/>
              <a:ea typeface="Titillium Web"/>
              <a:cs typeface="Titillium Web"/>
              <a:sym typeface="Titillium Web"/>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E5FC"/>
        </a:solidFill>
      </p:bgPr>
    </p:bg>
    <p:spTree>
      <p:nvGrpSpPr>
        <p:cNvPr id="386" name="Shape 386"/>
        <p:cNvGrpSpPr/>
        <p:nvPr/>
      </p:nvGrpSpPr>
      <p:grpSpPr>
        <a:xfrm>
          <a:off x="0" y="0"/>
          <a:ext cx="0" cy="0"/>
          <a:chOff x="0" y="0"/>
          <a:chExt cx="0" cy="0"/>
        </a:xfrm>
      </p:grpSpPr>
      <p:sp>
        <p:nvSpPr>
          <p:cNvPr id="387" name="Google Shape;387;g3ccfad43812_0_5"/>
          <p:cNvSpPr txBox="1"/>
          <p:nvPr>
            <p:ph type="title"/>
          </p:nvPr>
        </p:nvSpPr>
        <p:spPr>
          <a:xfrm>
            <a:off x="684762" y="429150"/>
            <a:ext cx="8520600" cy="421200"/>
          </a:xfrm>
          <a:prstGeom prst="rect">
            <a:avLst/>
          </a:prstGeom>
          <a:noFill/>
          <a:ln>
            <a:noFill/>
          </a:ln>
        </p:spPr>
        <p:txBody>
          <a:bodyPr anchorCtr="0" anchor="t" bIns="0" lIns="0" spcFirstLastPara="1" rIns="0" wrap="square" tIns="112375">
            <a:spAutoFit/>
          </a:bodyPr>
          <a:lstStyle/>
          <a:p>
            <a:pPr indent="0" lvl="0" marL="124460" rtl="0" algn="l">
              <a:lnSpc>
                <a:spcPct val="100000"/>
              </a:lnSpc>
              <a:spcBef>
                <a:spcPts val="79"/>
              </a:spcBef>
              <a:spcAft>
                <a:spcPts val="0"/>
              </a:spcAft>
              <a:buSzPts val="2800"/>
              <a:buNone/>
            </a:pPr>
            <a:r>
              <a:rPr b="1" lang="de" sz="2000">
                <a:solidFill>
                  <a:schemeClr val="dk1"/>
                </a:solidFill>
                <a:latin typeface="Titillium Web"/>
                <a:ea typeface="Titillium Web"/>
                <a:cs typeface="Titillium Web"/>
                <a:sym typeface="Titillium Web"/>
              </a:rPr>
              <a:t>1. Professionele vergoedingen: waarom, hoe en wat?</a:t>
            </a:r>
            <a:endParaRPr b="1" sz="2000">
              <a:solidFill>
                <a:schemeClr val="dk1"/>
              </a:solidFill>
              <a:latin typeface="Titillium Web"/>
              <a:ea typeface="Titillium Web"/>
              <a:cs typeface="Titillium Web"/>
              <a:sym typeface="Titillium Web"/>
            </a:endParaRPr>
          </a:p>
        </p:txBody>
      </p:sp>
      <p:grpSp>
        <p:nvGrpSpPr>
          <p:cNvPr id="388" name="Google Shape;388;g3ccfad43812_0_5"/>
          <p:cNvGrpSpPr/>
          <p:nvPr/>
        </p:nvGrpSpPr>
        <p:grpSpPr>
          <a:xfrm>
            <a:off x="1349311" y="2083879"/>
            <a:ext cx="6309360" cy="958215"/>
            <a:chOff x="275081" y="2791205"/>
            <a:chExt cx="8412480" cy="1277620"/>
          </a:xfrm>
        </p:grpSpPr>
        <p:sp>
          <p:nvSpPr>
            <p:cNvPr id="389" name="Google Shape;389;g3ccfad43812_0_5"/>
            <p:cNvSpPr/>
            <p:nvPr/>
          </p:nvSpPr>
          <p:spPr>
            <a:xfrm>
              <a:off x="275081" y="2791205"/>
              <a:ext cx="8412480" cy="1277620"/>
            </a:xfrm>
            <a:custGeom>
              <a:rect b="b" l="l" r="r" t="t"/>
              <a:pathLst>
                <a:path extrusionOk="0" h="1277620" w="8412480">
                  <a:moveTo>
                    <a:pt x="638556" y="0"/>
                  </a:moveTo>
                  <a:lnTo>
                    <a:pt x="0" y="532130"/>
                  </a:lnTo>
                  <a:lnTo>
                    <a:pt x="638556" y="1064260"/>
                  </a:lnTo>
                  <a:lnTo>
                    <a:pt x="638556" y="851408"/>
                  </a:lnTo>
                  <a:lnTo>
                    <a:pt x="3943350" y="851408"/>
                  </a:lnTo>
                  <a:lnTo>
                    <a:pt x="3943350" y="1011047"/>
                  </a:lnTo>
                  <a:lnTo>
                    <a:pt x="3952742" y="1025175"/>
                  </a:lnTo>
                  <a:lnTo>
                    <a:pt x="4020359" y="1048654"/>
                  </a:lnTo>
                  <a:lnTo>
                    <a:pt x="4073567" y="1056983"/>
                  </a:lnTo>
                  <a:lnTo>
                    <a:pt x="4136363" y="1062355"/>
                  </a:lnTo>
                  <a:lnTo>
                    <a:pt x="4206240" y="1064260"/>
                  </a:lnTo>
                  <a:lnTo>
                    <a:pt x="7773924" y="1064260"/>
                  </a:lnTo>
                  <a:lnTo>
                    <a:pt x="7773924" y="1277112"/>
                  </a:lnTo>
                  <a:lnTo>
                    <a:pt x="8412480" y="744982"/>
                  </a:lnTo>
                  <a:lnTo>
                    <a:pt x="7773924" y="212852"/>
                  </a:lnTo>
                  <a:lnTo>
                    <a:pt x="7773924" y="425704"/>
                  </a:lnTo>
                  <a:lnTo>
                    <a:pt x="4206240" y="425704"/>
                  </a:lnTo>
                  <a:lnTo>
                    <a:pt x="4136363" y="423799"/>
                  </a:lnTo>
                  <a:lnTo>
                    <a:pt x="4073567" y="418427"/>
                  </a:lnTo>
                  <a:lnTo>
                    <a:pt x="4020359" y="410098"/>
                  </a:lnTo>
                  <a:lnTo>
                    <a:pt x="3979248" y="399325"/>
                  </a:lnTo>
                  <a:lnTo>
                    <a:pt x="3943350" y="372491"/>
                  </a:lnTo>
                  <a:lnTo>
                    <a:pt x="3952742" y="358362"/>
                  </a:lnTo>
                  <a:lnTo>
                    <a:pt x="4020359" y="334883"/>
                  </a:lnTo>
                  <a:lnTo>
                    <a:pt x="4073567" y="326554"/>
                  </a:lnTo>
                  <a:lnTo>
                    <a:pt x="4136363" y="321182"/>
                  </a:lnTo>
                  <a:lnTo>
                    <a:pt x="4276116" y="317373"/>
                  </a:lnTo>
                  <a:lnTo>
                    <a:pt x="4338912" y="312001"/>
                  </a:lnTo>
                  <a:lnTo>
                    <a:pt x="4392120" y="303672"/>
                  </a:lnTo>
                  <a:lnTo>
                    <a:pt x="4433231" y="292899"/>
                  </a:lnTo>
                  <a:lnTo>
                    <a:pt x="4459737" y="280193"/>
                  </a:lnTo>
                  <a:lnTo>
                    <a:pt x="4469130" y="266065"/>
                  </a:lnTo>
                  <a:lnTo>
                    <a:pt x="4459737" y="251936"/>
                  </a:lnTo>
                  <a:lnTo>
                    <a:pt x="4392120" y="228457"/>
                  </a:lnTo>
                  <a:lnTo>
                    <a:pt x="4338912" y="220128"/>
                  </a:lnTo>
                  <a:lnTo>
                    <a:pt x="4276116" y="214756"/>
                  </a:lnTo>
                  <a:lnTo>
                    <a:pt x="4206240" y="212852"/>
                  </a:lnTo>
                  <a:lnTo>
                    <a:pt x="638556" y="212852"/>
                  </a:lnTo>
                  <a:lnTo>
                    <a:pt x="638556"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390" name="Google Shape;390;g3ccfad43812_0_5"/>
            <p:cNvSpPr/>
            <p:nvPr/>
          </p:nvSpPr>
          <p:spPr>
            <a:xfrm>
              <a:off x="4218431" y="3057270"/>
              <a:ext cx="525779" cy="160019"/>
            </a:xfrm>
            <a:custGeom>
              <a:rect b="b" l="l" r="r" t="t"/>
              <a:pathLst>
                <a:path extrusionOk="0" h="160019" w="525779">
                  <a:moveTo>
                    <a:pt x="525779" y="0"/>
                  </a:moveTo>
                  <a:lnTo>
                    <a:pt x="489881" y="26834"/>
                  </a:lnTo>
                  <a:lnTo>
                    <a:pt x="448770" y="37607"/>
                  </a:lnTo>
                  <a:lnTo>
                    <a:pt x="395562" y="45936"/>
                  </a:lnTo>
                  <a:lnTo>
                    <a:pt x="332766" y="51308"/>
                  </a:lnTo>
                  <a:lnTo>
                    <a:pt x="193013" y="55117"/>
                  </a:lnTo>
                  <a:lnTo>
                    <a:pt x="130217" y="60489"/>
                  </a:lnTo>
                  <a:lnTo>
                    <a:pt x="77009" y="68818"/>
                  </a:lnTo>
                  <a:lnTo>
                    <a:pt x="35898" y="79591"/>
                  </a:lnTo>
                  <a:lnTo>
                    <a:pt x="9392" y="92297"/>
                  </a:lnTo>
                  <a:lnTo>
                    <a:pt x="0" y="106425"/>
                  </a:lnTo>
                  <a:lnTo>
                    <a:pt x="9392" y="120554"/>
                  </a:lnTo>
                  <a:lnTo>
                    <a:pt x="77009" y="144033"/>
                  </a:lnTo>
                  <a:lnTo>
                    <a:pt x="130217" y="152362"/>
                  </a:lnTo>
                  <a:lnTo>
                    <a:pt x="193013" y="157734"/>
                  </a:lnTo>
                  <a:lnTo>
                    <a:pt x="262889" y="159638"/>
                  </a:lnTo>
                  <a:lnTo>
                    <a:pt x="525779" y="159638"/>
                  </a:lnTo>
                  <a:lnTo>
                    <a:pt x="525779" y="0"/>
                  </a:lnTo>
                  <a:close/>
                </a:path>
              </a:pathLst>
            </a:custGeom>
            <a:solidFill>
              <a:srgbClr val="CDCDC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391" name="Google Shape;391;g3ccfad43812_0_5"/>
            <p:cNvSpPr/>
            <p:nvPr/>
          </p:nvSpPr>
          <p:spPr>
            <a:xfrm>
              <a:off x="275081" y="2791205"/>
              <a:ext cx="8412480" cy="1277620"/>
            </a:xfrm>
            <a:custGeom>
              <a:rect b="b" l="l" r="r" t="t"/>
              <a:pathLst>
                <a:path extrusionOk="0" h="1277620" w="8412480">
                  <a:moveTo>
                    <a:pt x="0" y="532130"/>
                  </a:moveTo>
                  <a:lnTo>
                    <a:pt x="638556" y="0"/>
                  </a:lnTo>
                  <a:lnTo>
                    <a:pt x="638556" y="212852"/>
                  </a:lnTo>
                  <a:lnTo>
                    <a:pt x="4206240" y="212852"/>
                  </a:lnTo>
                  <a:lnTo>
                    <a:pt x="4276116" y="214756"/>
                  </a:lnTo>
                  <a:lnTo>
                    <a:pt x="4338912" y="220128"/>
                  </a:lnTo>
                  <a:lnTo>
                    <a:pt x="4392120" y="228457"/>
                  </a:lnTo>
                  <a:lnTo>
                    <a:pt x="4433231" y="239230"/>
                  </a:lnTo>
                  <a:lnTo>
                    <a:pt x="4469130" y="266065"/>
                  </a:lnTo>
                  <a:lnTo>
                    <a:pt x="4459737" y="280193"/>
                  </a:lnTo>
                  <a:lnTo>
                    <a:pt x="4392120" y="303672"/>
                  </a:lnTo>
                  <a:lnTo>
                    <a:pt x="4338912" y="312001"/>
                  </a:lnTo>
                  <a:lnTo>
                    <a:pt x="4276116" y="317373"/>
                  </a:lnTo>
                  <a:lnTo>
                    <a:pt x="4206240" y="319278"/>
                  </a:lnTo>
                  <a:lnTo>
                    <a:pt x="4136363" y="321182"/>
                  </a:lnTo>
                  <a:lnTo>
                    <a:pt x="4073567" y="326554"/>
                  </a:lnTo>
                  <a:lnTo>
                    <a:pt x="4020359" y="334883"/>
                  </a:lnTo>
                  <a:lnTo>
                    <a:pt x="3979248" y="345656"/>
                  </a:lnTo>
                  <a:lnTo>
                    <a:pt x="3943350" y="372491"/>
                  </a:lnTo>
                  <a:lnTo>
                    <a:pt x="3952742" y="386619"/>
                  </a:lnTo>
                  <a:lnTo>
                    <a:pt x="4020359" y="410098"/>
                  </a:lnTo>
                  <a:lnTo>
                    <a:pt x="4073567" y="418427"/>
                  </a:lnTo>
                  <a:lnTo>
                    <a:pt x="4136363" y="423799"/>
                  </a:lnTo>
                  <a:lnTo>
                    <a:pt x="4206240" y="425704"/>
                  </a:lnTo>
                  <a:lnTo>
                    <a:pt x="7773924" y="425704"/>
                  </a:lnTo>
                  <a:lnTo>
                    <a:pt x="7773924" y="212852"/>
                  </a:lnTo>
                  <a:lnTo>
                    <a:pt x="8412480" y="744982"/>
                  </a:lnTo>
                  <a:lnTo>
                    <a:pt x="7773924" y="1277112"/>
                  </a:lnTo>
                  <a:lnTo>
                    <a:pt x="7773924" y="1064260"/>
                  </a:lnTo>
                  <a:lnTo>
                    <a:pt x="4206240" y="1064260"/>
                  </a:lnTo>
                  <a:lnTo>
                    <a:pt x="4136363" y="1062355"/>
                  </a:lnTo>
                  <a:lnTo>
                    <a:pt x="4073567" y="1056983"/>
                  </a:lnTo>
                  <a:lnTo>
                    <a:pt x="4020359" y="1048654"/>
                  </a:lnTo>
                  <a:lnTo>
                    <a:pt x="3979248" y="1037881"/>
                  </a:lnTo>
                  <a:lnTo>
                    <a:pt x="3943350" y="1011047"/>
                  </a:lnTo>
                  <a:lnTo>
                    <a:pt x="3943350" y="851408"/>
                  </a:lnTo>
                  <a:lnTo>
                    <a:pt x="638556" y="851408"/>
                  </a:lnTo>
                  <a:lnTo>
                    <a:pt x="638556" y="1064260"/>
                  </a:lnTo>
                  <a:lnTo>
                    <a:pt x="0" y="532130"/>
                  </a:lnTo>
                  <a:close/>
                </a:path>
                <a:path extrusionOk="0" h="1277620" w="8412480">
                  <a:moveTo>
                    <a:pt x="4469130" y="266065"/>
                  </a:moveTo>
                  <a:lnTo>
                    <a:pt x="4469130" y="425704"/>
                  </a:lnTo>
                </a:path>
                <a:path extrusionOk="0" h="1277620" w="8412480">
                  <a:moveTo>
                    <a:pt x="3943350" y="372491"/>
                  </a:moveTo>
                  <a:lnTo>
                    <a:pt x="3943350" y="851408"/>
                  </a:lnTo>
                </a:path>
              </a:pathLst>
            </a:custGeom>
            <a:noFill/>
            <a:ln cap="flat" cmpd="sng" w="25400">
              <a:solidFill>
                <a:srgbClr val="439BB3"/>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392" name="Google Shape;392;g3ccfad43812_0_5"/>
          <p:cNvSpPr txBox="1"/>
          <p:nvPr/>
        </p:nvSpPr>
        <p:spPr>
          <a:xfrm>
            <a:off x="2306860" y="2289486"/>
            <a:ext cx="1702200" cy="3558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1" i="0" lang="de" sz="2250" u="none" cap="none" strike="noStrike">
                <a:solidFill>
                  <a:srgbClr val="000000"/>
                </a:solidFill>
                <a:latin typeface="Titillium Web"/>
                <a:ea typeface="Titillium Web"/>
                <a:cs typeface="Titillium Web"/>
                <a:sym typeface="Titillium Web"/>
              </a:rPr>
              <a:t>Occasioneel</a:t>
            </a:r>
            <a:endParaRPr b="0" i="0" sz="2250" u="none" cap="none" strike="noStrike">
              <a:solidFill>
                <a:srgbClr val="000000"/>
              </a:solidFill>
              <a:latin typeface="Titillium Web"/>
              <a:ea typeface="Titillium Web"/>
              <a:cs typeface="Titillium Web"/>
              <a:sym typeface="Titillium Web"/>
            </a:endParaRPr>
          </a:p>
        </p:txBody>
      </p:sp>
      <p:sp>
        <p:nvSpPr>
          <p:cNvPr id="393" name="Google Shape;393;g3ccfad43812_0_5"/>
          <p:cNvSpPr txBox="1"/>
          <p:nvPr/>
        </p:nvSpPr>
        <p:spPr>
          <a:xfrm>
            <a:off x="4856893" y="2451163"/>
            <a:ext cx="1893000" cy="3558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1" i="0" lang="de" sz="2250" u="none" cap="none" strike="noStrike">
                <a:solidFill>
                  <a:srgbClr val="000000"/>
                </a:solidFill>
                <a:latin typeface="Titillium Web"/>
                <a:ea typeface="Titillium Web"/>
                <a:cs typeface="Titillium Web"/>
                <a:sym typeface="Titillium Web"/>
              </a:rPr>
              <a:t>Professioneel</a:t>
            </a:r>
            <a:endParaRPr b="0" i="0" sz="2250" u="none" cap="none" strike="noStrike">
              <a:solidFill>
                <a:srgbClr val="000000"/>
              </a:solidFill>
              <a:latin typeface="Titillium Web"/>
              <a:ea typeface="Titillium Web"/>
              <a:cs typeface="Titillium Web"/>
              <a:sym typeface="Titillium Web"/>
            </a:endParaRPr>
          </a:p>
        </p:txBody>
      </p:sp>
      <p:sp>
        <p:nvSpPr>
          <p:cNvPr id="394" name="Google Shape;394;g3ccfad43812_0_5"/>
          <p:cNvSpPr/>
          <p:nvPr/>
        </p:nvSpPr>
        <p:spPr>
          <a:xfrm>
            <a:off x="3119819" y="2744914"/>
            <a:ext cx="2717006" cy="358615"/>
          </a:xfrm>
          <a:custGeom>
            <a:rect b="b" l="l" r="r" t="t"/>
            <a:pathLst>
              <a:path extrusionOk="0" h="478154" w="3622675">
                <a:moveTo>
                  <a:pt x="76200" y="198882"/>
                </a:moveTo>
                <a:lnTo>
                  <a:pt x="50800" y="198882"/>
                </a:lnTo>
                <a:lnTo>
                  <a:pt x="50800" y="0"/>
                </a:lnTo>
                <a:lnTo>
                  <a:pt x="25400" y="0"/>
                </a:lnTo>
                <a:lnTo>
                  <a:pt x="25400" y="198882"/>
                </a:lnTo>
                <a:lnTo>
                  <a:pt x="0" y="198882"/>
                </a:lnTo>
                <a:lnTo>
                  <a:pt x="38100" y="275082"/>
                </a:lnTo>
                <a:lnTo>
                  <a:pt x="69850" y="211582"/>
                </a:lnTo>
                <a:lnTo>
                  <a:pt x="76200" y="198882"/>
                </a:lnTo>
                <a:close/>
              </a:path>
              <a:path extrusionOk="0" h="478154" w="3622675">
                <a:moveTo>
                  <a:pt x="3622548" y="401574"/>
                </a:moveTo>
                <a:lnTo>
                  <a:pt x="3597148" y="401574"/>
                </a:lnTo>
                <a:lnTo>
                  <a:pt x="3597148" y="202692"/>
                </a:lnTo>
                <a:lnTo>
                  <a:pt x="3571748" y="202692"/>
                </a:lnTo>
                <a:lnTo>
                  <a:pt x="3571748" y="401574"/>
                </a:lnTo>
                <a:lnTo>
                  <a:pt x="3546348" y="401574"/>
                </a:lnTo>
                <a:lnTo>
                  <a:pt x="3584448" y="477774"/>
                </a:lnTo>
                <a:lnTo>
                  <a:pt x="3616198" y="414274"/>
                </a:lnTo>
                <a:lnTo>
                  <a:pt x="3622548" y="401574"/>
                </a:lnTo>
                <a:close/>
              </a:path>
            </a:pathLst>
          </a:custGeom>
          <a:solidFill>
            <a:srgbClr val="BEBEB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395" name="Google Shape;395;g3ccfad43812_0_5"/>
          <p:cNvSpPr txBox="1"/>
          <p:nvPr/>
        </p:nvSpPr>
        <p:spPr>
          <a:xfrm>
            <a:off x="2587562" y="3037008"/>
            <a:ext cx="1120200" cy="225600"/>
          </a:xfrm>
          <a:prstGeom prst="rect">
            <a:avLst/>
          </a:prstGeom>
          <a:noFill/>
          <a:ln>
            <a:noFill/>
          </a:ln>
        </p:spPr>
        <p:txBody>
          <a:bodyPr anchorCtr="0" anchor="t" bIns="0" lIns="0" spcFirstLastPara="1" rIns="0" wrap="square" tIns="11900">
            <a:spAutoFit/>
          </a:bodyPr>
          <a:lstStyle/>
          <a:p>
            <a:pPr indent="0" lvl="0" marL="9525" marR="0" rtl="0" algn="l">
              <a:lnSpc>
                <a:spcPct val="100000"/>
              </a:lnSpc>
              <a:spcBef>
                <a:spcPts val="0"/>
              </a:spcBef>
              <a:spcAft>
                <a:spcPts val="0"/>
              </a:spcAft>
              <a:buNone/>
            </a:pPr>
            <a:r>
              <a:rPr b="0" i="0" lang="de" sz="1388" u="none" cap="none" strike="noStrike">
                <a:solidFill>
                  <a:srgbClr val="000000"/>
                </a:solidFill>
                <a:latin typeface="Titillium Web"/>
                <a:ea typeface="Titillium Web"/>
                <a:cs typeface="Titillium Web"/>
                <a:sym typeface="Titillium Web"/>
              </a:rPr>
              <a:t>“</a:t>
            </a:r>
            <a:r>
              <a:rPr b="0" i="1" lang="de" sz="1388" u="none" cap="none" strike="noStrike">
                <a:solidFill>
                  <a:srgbClr val="000000"/>
                </a:solidFill>
                <a:latin typeface="Titillium Web"/>
                <a:ea typeface="Titillium Web"/>
                <a:cs typeface="Titillium Web"/>
                <a:sym typeface="Titillium Web"/>
              </a:rPr>
              <a:t>Bijverdienen</a:t>
            </a:r>
            <a:r>
              <a:rPr b="0" i="0" lang="de" sz="1388" u="none" cap="none" strike="noStrike">
                <a:solidFill>
                  <a:srgbClr val="000000"/>
                </a:solidFill>
                <a:latin typeface="Titillium Web"/>
                <a:ea typeface="Titillium Web"/>
                <a:cs typeface="Titillium Web"/>
                <a:sym typeface="Titillium Web"/>
              </a:rPr>
              <a:t>”</a:t>
            </a:r>
            <a:endParaRPr b="0" i="0" sz="1388" u="none" cap="none" strike="noStrike">
              <a:solidFill>
                <a:srgbClr val="000000"/>
              </a:solidFill>
              <a:latin typeface="Titillium Web"/>
              <a:ea typeface="Titillium Web"/>
              <a:cs typeface="Titillium Web"/>
              <a:sym typeface="Titillium Web"/>
            </a:endParaRPr>
          </a:p>
        </p:txBody>
      </p:sp>
      <p:sp>
        <p:nvSpPr>
          <p:cNvPr id="396" name="Google Shape;396;g3ccfad43812_0_5"/>
          <p:cNvSpPr txBox="1"/>
          <p:nvPr/>
        </p:nvSpPr>
        <p:spPr>
          <a:xfrm>
            <a:off x="5322761" y="3189313"/>
            <a:ext cx="971700" cy="225600"/>
          </a:xfrm>
          <a:prstGeom prst="rect">
            <a:avLst/>
          </a:prstGeom>
          <a:noFill/>
          <a:ln>
            <a:noFill/>
          </a:ln>
        </p:spPr>
        <p:txBody>
          <a:bodyPr anchorCtr="0" anchor="t" bIns="0" lIns="0" spcFirstLastPara="1" rIns="0" wrap="square" tIns="11900">
            <a:spAutoFit/>
          </a:bodyPr>
          <a:lstStyle/>
          <a:p>
            <a:pPr indent="0" lvl="0" marL="9525" marR="0" rtl="0" algn="l">
              <a:lnSpc>
                <a:spcPct val="100000"/>
              </a:lnSpc>
              <a:spcBef>
                <a:spcPts val="0"/>
              </a:spcBef>
              <a:spcAft>
                <a:spcPts val="0"/>
              </a:spcAft>
              <a:buNone/>
            </a:pPr>
            <a:r>
              <a:rPr b="0" i="0" lang="de" sz="1388" u="none" cap="none" strike="noStrike">
                <a:solidFill>
                  <a:srgbClr val="000000"/>
                </a:solidFill>
                <a:latin typeface="Titillium Web"/>
                <a:ea typeface="Titillium Web"/>
                <a:cs typeface="Titillium Web"/>
                <a:sym typeface="Titillium Web"/>
              </a:rPr>
              <a:t>“</a:t>
            </a:r>
            <a:r>
              <a:rPr b="0" i="1" lang="de" sz="1388" u="none" cap="none" strike="noStrike">
                <a:solidFill>
                  <a:srgbClr val="000000"/>
                </a:solidFill>
                <a:latin typeface="Titillium Web"/>
                <a:ea typeface="Titillium Web"/>
                <a:cs typeface="Titillium Web"/>
                <a:sym typeface="Titillium Web"/>
              </a:rPr>
              <a:t>Investeren</a:t>
            </a:r>
            <a:r>
              <a:rPr b="0" i="0" lang="de" sz="1388" u="none" cap="none" strike="noStrike">
                <a:solidFill>
                  <a:srgbClr val="000000"/>
                </a:solidFill>
                <a:latin typeface="Titillium Web"/>
                <a:ea typeface="Titillium Web"/>
                <a:cs typeface="Titillium Web"/>
                <a:sym typeface="Titillium Web"/>
              </a:rPr>
              <a:t>”</a:t>
            </a:r>
            <a:endParaRPr b="0" i="0" sz="1388" u="none" cap="none" strike="noStrike">
              <a:solidFill>
                <a:srgbClr val="000000"/>
              </a:solidFill>
              <a:latin typeface="Titillium Web"/>
              <a:ea typeface="Titillium Web"/>
              <a:cs typeface="Titillium Web"/>
              <a:sym typeface="Titillium Web"/>
            </a:endParaRPr>
          </a:p>
        </p:txBody>
      </p:sp>
      <p:grpSp>
        <p:nvGrpSpPr>
          <p:cNvPr id="397" name="Google Shape;397;g3ccfad43812_0_5"/>
          <p:cNvGrpSpPr/>
          <p:nvPr/>
        </p:nvGrpSpPr>
        <p:grpSpPr>
          <a:xfrm>
            <a:off x="4722211" y="1866709"/>
            <a:ext cx="2114550" cy="1892808"/>
            <a:chOff x="4805171" y="2535935"/>
            <a:chExt cx="2819400" cy="2523744"/>
          </a:xfrm>
        </p:grpSpPr>
        <p:pic>
          <p:nvPicPr>
            <p:cNvPr id="398" name="Google Shape;398;g3ccfad43812_0_5"/>
            <p:cNvPicPr preferRelativeResize="0"/>
            <p:nvPr/>
          </p:nvPicPr>
          <p:blipFill rotWithShape="1">
            <a:blip r:embed="rId3">
              <a:alphaModFix/>
            </a:blip>
            <a:srcRect b="0" l="0" r="0" t="0"/>
            <a:stretch/>
          </p:blipFill>
          <p:spPr>
            <a:xfrm>
              <a:off x="4805171" y="2535935"/>
              <a:ext cx="2819400" cy="2523744"/>
            </a:xfrm>
            <a:prstGeom prst="rect">
              <a:avLst/>
            </a:prstGeom>
            <a:noFill/>
            <a:ln>
              <a:noFill/>
            </a:ln>
          </p:spPr>
        </p:pic>
        <p:sp>
          <p:nvSpPr>
            <p:cNvPr id="399" name="Google Shape;399;g3ccfad43812_0_5"/>
            <p:cNvSpPr/>
            <p:nvPr/>
          </p:nvSpPr>
          <p:spPr>
            <a:xfrm>
              <a:off x="4857749" y="2565653"/>
              <a:ext cx="2719070" cy="2423160"/>
            </a:xfrm>
            <a:custGeom>
              <a:rect b="b" l="l" r="r" t="t"/>
              <a:pathLst>
                <a:path extrusionOk="0" h="2423160" w="2719070">
                  <a:moveTo>
                    <a:pt x="0" y="1211580"/>
                  </a:moveTo>
                  <a:lnTo>
                    <a:pt x="937" y="1166156"/>
                  </a:lnTo>
                  <a:lnTo>
                    <a:pt x="3728" y="1121155"/>
                  </a:lnTo>
                  <a:lnTo>
                    <a:pt x="8339" y="1076605"/>
                  </a:lnTo>
                  <a:lnTo>
                    <a:pt x="14738" y="1032535"/>
                  </a:lnTo>
                  <a:lnTo>
                    <a:pt x="22892" y="988976"/>
                  </a:lnTo>
                  <a:lnTo>
                    <a:pt x="32767" y="945956"/>
                  </a:lnTo>
                  <a:lnTo>
                    <a:pt x="44331" y="903504"/>
                  </a:lnTo>
                  <a:lnTo>
                    <a:pt x="57552" y="861650"/>
                  </a:lnTo>
                  <a:lnTo>
                    <a:pt x="72396" y="820423"/>
                  </a:lnTo>
                  <a:lnTo>
                    <a:pt x="88830" y="779852"/>
                  </a:lnTo>
                  <a:lnTo>
                    <a:pt x="106822" y="739967"/>
                  </a:lnTo>
                  <a:lnTo>
                    <a:pt x="126339" y="700797"/>
                  </a:lnTo>
                  <a:lnTo>
                    <a:pt x="147348" y="662371"/>
                  </a:lnTo>
                  <a:lnTo>
                    <a:pt x="169816" y="624718"/>
                  </a:lnTo>
                  <a:lnTo>
                    <a:pt x="193710" y="587868"/>
                  </a:lnTo>
                  <a:lnTo>
                    <a:pt x="218997" y="551850"/>
                  </a:lnTo>
                  <a:lnTo>
                    <a:pt x="245646" y="516693"/>
                  </a:lnTo>
                  <a:lnTo>
                    <a:pt x="273621" y="482427"/>
                  </a:lnTo>
                  <a:lnTo>
                    <a:pt x="302892" y="449081"/>
                  </a:lnTo>
                  <a:lnTo>
                    <a:pt x="333425" y="416684"/>
                  </a:lnTo>
                  <a:lnTo>
                    <a:pt x="365186" y="385265"/>
                  </a:lnTo>
                  <a:lnTo>
                    <a:pt x="398144" y="354853"/>
                  </a:lnTo>
                  <a:lnTo>
                    <a:pt x="432266" y="325479"/>
                  </a:lnTo>
                  <a:lnTo>
                    <a:pt x="467518" y="297171"/>
                  </a:lnTo>
                  <a:lnTo>
                    <a:pt x="503868" y="269958"/>
                  </a:lnTo>
                  <a:lnTo>
                    <a:pt x="541283" y="243870"/>
                  </a:lnTo>
                  <a:lnTo>
                    <a:pt x="579730" y="218937"/>
                  </a:lnTo>
                  <a:lnTo>
                    <a:pt x="619176" y="195186"/>
                  </a:lnTo>
                  <a:lnTo>
                    <a:pt x="659589" y="172648"/>
                  </a:lnTo>
                  <a:lnTo>
                    <a:pt x="700935" y="151352"/>
                  </a:lnTo>
                  <a:lnTo>
                    <a:pt x="743182" y="131327"/>
                  </a:lnTo>
                  <a:lnTo>
                    <a:pt x="786296" y="112603"/>
                  </a:lnTo>
                  <a:lnTo>
                    <a:pt x="830246" y="95208"/>
                  </a:lnTo>
                  <a:lnTo>
                    <a:pt x="874998" y="79172"/>
                  </a:lnTo>
                  <a:lnTo>
                    <a:pt x="920519" y="64525"/>
                  </a:lnTo>
                  <a:lnTo>
                    <a:pt x="966777" y="51295"/>
                  </a:lnTo>
                  <a:lnTo>
                    <a:pt x="1013738" y="39511"/>
                  </a:lnTo>
                  <a:lnTo>
                    <a:pt x="1061370" y="29204"/>
                  </a:lnTo>
                  <a:lnTo>
                    <a:pt x="1109639" y="20403"/>
                  </a:lnTo>
                  <a:lnTo>
                    <a:pt x="1158514" y="13136"/>
                  </a:lnTo>
                  <a:lnTo>
                    <a:pt x="1207961" y="7432"/>
                  </a:lnTo>
                  <a:lnTo>
                    <a:pt x="1257948" y="3323"/>
                  </a:lnTo>
                  <a:lnTo>
                    <a:pt x="1308441" y="835"/>
                  </a:lnTo>
                  <a:lnTo>
                    <a:pt x="1359408" y="0"/>
                  </a:lnTo>
                  <a:lnTo>
                    <a:pt x="1410374" y="835"/>
                  </a:lnTo>
                  <a:lnTo>
                    <a:pt x="1460867" y="3323"/>
                  </a:lnTo>
                  <a:lnTo>
                    <a:pt x="1510854" y="7432"/>
                  </a:lnTo>
                  <a:lnTo>
                    <a:pt x="1560301" y="13136"/>
                  </a:lnTo>
                  <a:lnTo>
                    <a:pt x="1609176" y="20403"/>
                  </a:lnTo>
                  <a:lnTo>
                    <a:pt x="1657445" y="29204"/>
                  </a:lnTo>
                  <a:lnTo>
                    <a:pt x="1705077" y="39511"/>
                  </a:lnTo>
                  <a:lnTo>
                    <a:pt x="1752038" y="51295"/>
                  </a:lnTo>
                  <a:lnTo>
                    <a:pt x="1798296" y="64525"/>
                  </a:lnTo>
                  <a:lnTo>
                    <a:pt x="1843817" y="79172"/>
                  </a:lnTo>
                  <a:lnTo>
                    <a:pt x="1888569" y="95208"/>
                  </a:lnTo>
                  <a:lnTo>
                    <a:pt x="1932519" y="112603"/>
                  </a:lnTo>
                  <a:lnTo>
                    <a:pt x="1975633" y="131327"/>
                  </a:lnTo>
                  <a:lnTo>
                    <a:pt x="2017880" y="151352"/>
                  </a:lnTo>
                  <a:lnTo>
                    <a:pt x="2059226" y="172648"/>
                  </a:lnTo>
                  <a:lnTo>
                    <a:pt x="2099639" y="195186"/>
                  </a:lnTo>
                  <a:lnTo>
                    <a:pt x="2139085" y="218937"/>
                  </a:lnTo>
                  <a:lnTo>
                    <a:pt x="2177532" y="243870"/>
                  </a:lnTo>
                  <a:lnTo>
                    <a:pt x="2214947" y="269958"/>
                  </a:lnTo>
                  <a:lnTo>
                    <a:pt x="2251297" y="297171"/>
                  </a:lnTo>
                  <a:lnTo>
                    <a:pt x="2286549" y="325479"/>
                  </a:lnTo>
                  <a:lnTo>
                    <a:pt x="2320671" y="354853"/>
                  </a:lnTo>
                  <a:lnTo>
                    <a:pt x="2353629" y="385265"/>
                  </a:lnTo>
                  <a:lnTo>
                    <a:pt x="2385390" y="416684"/>
                  </a:lnTo>
                  <a:lnTo>
                    <a:pt x="2415923" y="449081"/>
                  </a:lnTo>
                  <a:lnTo>
                    <a:pt x="2445194" y="482427"/>
                  </a:lnTo>
                  <a:lnTo>
                    <a:pt x="2473169" y="516693"/>
                  </a:lnTo>
                  <a:lnTo>
                    <a:pt x="2499818" y="551850"/>
                  </a:lnTo>
                  <a:lnTo>
                    <a:pt x="2525105" y="587868"/>
                  </a:lnTo>
                  <a:lnTo>
                    <a:pt x="2548999" y="624718"/>
                  </a:lnTo>
                  <a:lnTo>
                    <a:pt x="2571467" y="662371"/>
                  </a:lnTo>
                  <a:lnTo>
                    <a:pt x="2592476" y="700797"/>
                  </a:lnTo>
                  <a:lnTo>
                    <a:pt x="2611993" y="739967"/>
                  </a:lnTo>
                  <a:lnTo>
                    <a:pt x="2629985" y="779852"/>
                  </a:lnTo>
                  <a:lnTo>
                    <a:pt x="2646419" y="820423"/>
                  </a:lnTo>
                  <a:lnTo>
                    <a:pt x="2661263" y="861650"/>
                  </a:lnTo>
                  <a:lnTo>
                    <a:pt x="2674484" y="903504"/>
                  </a:lnTo>
                  <a:lnTo>
                    <a:pt x="2686048" y="945956"/>
                  </a:lnTo>
                  <a:lnTo>
                    <a:pt x="2695923" y="988976"/>
                  </a:lnTo>
                  <a:lnTo>
                    <a:pt x="2704077" y="1032535"/>
                  </a:lnTo>
                  <a:lnTo>
                    <a:pt x="2710476" y="1076605"/>
                  </a:lnTo>
                  <a:lnTo>
                    <a:pt x="2715087" y="1121155"/>
                  </a:lnTo>
                  <a:lnTo>
                    <a:pt x="2717878" y="1166156"/>
                  </a:lnTo>
                  <a:lnTo>
                    <a:pt x="2718816" y="1211580"/>
                  </a:lnTo>
                  <a:lnTo>
                    <a:pt x="2717878" y="1257003"/>
                  </a:lnTo>
                  <a:lnTo>
                    <a:pt x="2715087" y="1302004"/>
                  </a:lnTo>
                  <a:lnTo>
                    <a:pt x="2710476" y="1346554"/>
                  </a:lnTo>
                  <a:lnTo>
                    <a:pt x="2704077" y="1390624"/>
                  </a:lnTo>
                  <a:lnTo>
                    <a:pt x="2695923" y="1434183"/>
                  </a:lnTo>
                  <a:lnTo>
                    <a:pt x="2686048" y="1477203"/>
                  </a:lnTo>
                  <a:lnTo>
                    <a:pt x="2674484" y="1519655"/>
                  </a:lnTo>
                  <a:lnTo>
                    <a:pt x="2661263" y="1561509"/>
                  </a:lnTo>
                  <a:lnTo>
                    <a:pt x="2646419" y="1602736"/>
                  </a:lnTo>
                  <a:lnTo>
                    <a:pt x="2629985" y="1643307"/>
                  </a:lnTo>
                  <a:lnTo>
                    <a:pt x="2611993" y="1683192"/>
                  </a:lnTo>
                  <a:lnTo>
                    <a:pt x="2592476" y="1722362"/>
                  </a:lnTo>
                  <a:lnTo>
                    <a:pt x="2571467" y="1760788"/>
                  </a:lnTo>
                  <a:lnTo>
                    <a:pt x="2548999" y="1798441"/>
                  </a:lnTo>
                  <a:lnTo>
                    <a:pt x="2525105" y="1835291"/>
                  </a:lnTo>
                  <a:lnTo>
                    <a:pt x="2499818" y="1871309"/>
                  </a:lnTo>
                  <a:lnTo>
                    <a:pt x="2473169" y="1906466"/>
                  </a:lnTo>
                  <a:lnTo>
                    <a:pt x="2445194" y="1940732"/>
                  </a:lnTo>
                  <a:lnTo>
                    <a:pt x="2415923" y="1974078"/>
                  </a:lnTo>
                  <a:lnTo>
                    <a:pt x="2385390" y="2006475"/>
                  </a:lnTo>
                  <a:lnTo>
                    <a:pt x="2353629" y="2037894"/>
                  </a:lnTo>
                  <a:lnTo>
                    <a:pt x="2320670" y="2068306"/>
                  </a:lnTo>
                  <a:lnTo>
                    <a:pt x="2286549" y="2097680"/>
                  </a:lnTo>
                  <a:lnTo>
                    <a:pt x="2251297" y="2125988"/>
                  </a:lnTo>
                  <a:lnTo>
                    <a:pt x="2214947" y="2153201"/>
                  </a:lnTo>
                  <a:lnTo>
                    <a:pt x="2177532" y="2179289"/>
                  </a:lnTo>
                  <a:lnTo>
                    <a:pt x="2139085" y="2204222"/>
                  </a:lnTo>
                  <a:lnTo>
                    <a:pt x="2099639" y="2227973"/>
                  </a:lnTo>
                  <a:lnTo>
                    <a:pt x="2059226" y="2250511"/>
                  </a:lnTo>
                  <a:lnTo>
                    <a:pt x="2017880" y="2271807"/>
                  </a:lnTo>
                  <a:lnTo>
                    <a:pt x="1975633" y="2291832"/>
                  </a:lnTo>
                  <a:lnTo>
                    <a:pt x="1932519" y="2310556"/>
                  </a:lnTo>
                  <a:lnTo>
                    <a:pt x="1888569" y="2327951"/>
                  </a:lnTo>
                  <a:lnTo>
                    <a:pt x="1843817" y="2343987"/>
                  </a:lnTo>
                  <a:lnTo>
                    <a:pt x="1798296" y="2358634"/>
                  </a:lnTo>
                  <a:lnTo>
                    <a:pt x="1752038" y="2371864"/>
                  </a:lnTo>
                  <a:lnTo>
                    <a:pt x="1705077" y="2383648"/>
                  </a:lnTo>
                  <a:lnTo>
                    <a:pt x="1657445" y="2393955"/>
                  </a:lnTo>
                  <a:lnTo>
                    <a:pt x="1609176" y="2402756"/>
                  </a:lnTo>
                  <a:lnTo>
                    <a:pt x="1560301" y="2410023"/>
                  </a:lnTo>
                  <a:lnTo>
                    <a:pt x="1510854" y="2415727"/>
                  </a:lnTo>
                  <a:lnTo>
                    <a:pt x="1460867" y="2419836"/>
                  </a:lnTo>
                  <a:lnTo>
                    <a:pt x="1410374" y="2422324"/>
                  </a:lnTo>
                  <a:lnTo>
                    <a:pt x="1359408" y="2423160"/>
                  </a:lnTo>
                  <a:lnTo>
                    <a:pt x="1308441" y="2422324"/>
                  </a:lnTo>
                  <a:lnTo>
                    <a:pt x="1257948" y="2419836"/>
                  </a:lnTo>
                  <a:lnTo>
                    <a:pt x="1207961" y="2415727"/>
                  </a:lnTo>
                  <a:lnTo>
                    <a:pt x="1158514" y="2410023"/>
                  </a:lnTo>
                  <a:lnTo>
                    <a:pt x="1109639" y="2402756"/>
                  </a:lnTo>
                  <a:lnTo>
                    <a:pt x="1061370" y="2393955"/>
                  </a:lnTo>
                  <a:lnTo>
                    <a:pt x="1013738" y="2383648"/>
                  </a:lnTo>
                  <a:lnTo>
                    <a:pt x="966777" y="2371864"/>
                  </a:lnTo>
                  <a:lnTo>
                    <a:pt x="920519" y="2358634"/>
                  </a:lnTo>
                  <a:lnTo>
                    <a:pt x="874998" y="2343987"/>
                  </a:lnTo>
                  <a:lnTo>
                    <a:pt x="830246" y="2327951"/>
                  </a:lnTo>
                  <a:lnTo>
                    <a:pt x="786296" y="2310556"/>
                  </a:lnTo>
                  <a:lnTo>
                    <a:pt x="743182" y="2291832"/>
                  </a:lnTo>
                  <a:lnTo>
                    <a:pt x="700935" y="2271807"/>
                  </a:lnTo>
                  <a:lnTo>
                    <a:pt x="659589" y="2250511"/>
                  </a:lnTo>
                  <a:lnTo>
                    <a:pt x="619176" y="2227973"/>
                  </a:lnTo>
                  <a:lnTo>
                    <a:pt x="579730" y="2204222"/>
                  </a:lnTo>
                  <a:lnTo>
                    <a:pt x="541283" y="2179289"/>
                  </a:lnTo>
                  <a:lnTo>
                    <a:pt x="503868" y="2153201"/>
                  </a:lnTo>
                  <a:lnTo>
                    <a:pt x="467518" y="2125988"/>
                  </a:lnTo>
                  <a:lnTo>
                    <a:pt x="432266" y="2097680"/>
                  </a:lnTo>
                  <a:lnTo>
                    <a:pt x="398145" y="2068306"/>
                  </a:lnTo>
                  <a:lnTo>
                    <a:pt x="365186" y="2037894"/>
                  </a:lnTo>
                  <a:lnTo>
                    <a:pt x="333425" y="2006475"/>
                  </a:lnTo>
                  <a:lnTo>
                    <a:pt x="302892" y="1974078"/>
                  </a:lnTo>
                  <a:lnTo>
                    <a:pt x="273621" y="1940732"/>
                  </a:lnTo>
                  <a:lnTo>
                    <a:pt x="245646" y="1906466"/>
                  </a:lnTo>
                  <a:lnTo>
                    <a:pt x="218997" y="1871309"/>
                  </a:lnTo>
                  <a:lnTo>
                    <a:pt x="193710" y="1835291"/>
                  </a:lnTo>
                  <a:lnTo>
                    <a:pt x="169816" y="1798441"/>
                  </a:lnTo>
                  <a:lnTo>
                    <a:pt x="147348" y="1760788"/>
                  </a:lnTo>
                  <a:lnTo>
                    <a:pt x="126339" y="1722362"/>
                  </a:lnTo>
                  <a:lnTo>
                    <a:pt x="106822" y="1683192"/>
                  </a:lnTo>
                  <a:lnTo>
                    <a:pt x="88830" y="1643307"/>
                  </a:lnTo>
                  <a:lnTo>
                    <a:pt x="72396" y="1602736"/>
                  </a:lnTo>
                  <a:lnTo>
                    <a:pt x="57552" y="1561509"/>
                  </a:lnTo>
                  <a:lnTo>
                    <a:pt x="44331" y="1519655"/>
                  </a:lnTo>
                  <a:lnTo>
                    <a:pt x="32767" y="1477203"/>
                  </a:lnTo>
                  <a:lnTo>
                    <a:pt x="22892" y="1434183"/>
                  </a:lnTo>
                  <a:lnTo>
                    <a:pt x="14738" y="1390624"/>
                  </a:lnTo>
                  <a:lnTo>
                    <a:pt x="8339" y="1346554"/>
                  </a:lnTo>
                  <a:lnTo>
                    <a:pt x="3728" y="1302004"/>
                  </a:lnTo>
                  <a:lnTo>
                    <a:pt x="937" y="1257003"/>
                  </a:lnTo>
                  <a:lnTo>
                    <a:pt x="0" y="1211580"/>
                  </a:lnTo>
                  <a:close/>
                </a:path>
              </a:pathLst>
            </a:custGeom>
            <a:noFill/>
            <a:ln cap="flat" cmpd="sng" w="19050">
              <a:solidFill>
                <a:srgbClr val="FF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400" name="Google Shape;400;g3ccfad43812_0_5"/>
          <p:cNvSpPr txBox="1"/>
          <p:nvPr/>
        </p:nvSpPr>
        <p:spPr>
          <a:xfrm>
            <a:off x="1544955" y="1134809"/>
            <a:ext cx="2419500" cy="2868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0" i="0" lang="de" sz="1800" u="none" cap="none" strike="noStrike">
                <a:solidFill>
                  <a:srgbClr val="000000"/>
                </a:solidFill>
                <a:latin typeface="Titillium Web"/>
                <a:ea typeface="Titillium Web"/>
                <a:cs typeface="Titillium Web"/>
                <a:sym typeface="Titillium Web"/>
              </a:rPr>
              <a:t>Een nuttig onderscheid:</a:t>
            </a:r>
            <a:endParaRPr b="0" i="0" sz="1800" u="none" cap="none" strike="noStrike">
              <a:solidFill>
                <a:srgbClr val="000000"/>
              </a:solidFill>
              <a:latin typeface="Titillium Web"/>
              <a:ea typeface="Titillium Web"/>
              <a:cs typeface="Titillium Web"/>
              <a:sym typeface="Titillium Web"/>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E5FC"/>
        </a:solidFill>
      </p:bgPr>
    </p:bg>
    <p:spTree>
      <p:nvGrpSpPr>
        <p:cNvPr id="404" name="Shape 404"/>
        <p:cNvGrpSpPr/>
        <p:nvPr/>
      </p:nvGrpSpPr>
      <p:grpSpPr>
        <a:xfrm>
          <a:off x="0" y="0"/>
          <a:ext cx="0" cy="0"/>
          <a:chOff x="0" y="0"/>
          <a:chExt cx="0" cy="0"/>
        </a:xfrm>
      </p:grpSpPr>
      <p:sp>
        <p:nvSpPr>
          <p:cNvPr id="405" name="Google Shape;405;g3ccfad43812_0_22"/>
          <p:cNvSpPr/>
          <p:nvPr/>
        </p:nvSpPr>
        <p:spPr>
          <a:xfrm>
            <a:off x="1873377" y="2487167"/>
            <a:ext cx="4691538" cy="1205865"/>
          </a:xfrm>
          <a:custGeom>
            <a:rect b="b" l="l" r="r" t="t"/>
            <a:pathLst>
              <a:path extrusionOk="0" h="1607820" w="6255384">
                <a:moveTo>
                  <a:pt x="6255258" y="736981"/>
                </a:moveTo>
                <a:lnTo>
                  <a:pt x="6185408" y="666623"/>
                </a:lnTo>
                <a:lnTo>
                  <a:pt x="6182868" y="664210"/>
                </a:lnTo>
                <a:lnTo>
                  <a:pt x="6178931" y="664210"/>
                </a:lnTo>
                <a:lnTo>
                  <a:pt x="6176391" y="666623"/>
                </a:lnTo>
                <a:lnTo>
                  <a:pt x="6173978" y="669163"/>
                </a:lnTo>
                <a:lnTo>
                  <a:pt x="6173978" y="673100"/>
                </a:lnTo>
                <a:lnTo>
                  <a:pt x="6176391" y="675640"/>
                </a:lnTo>
                <a:lnTo>
                  <a:pt x="6221984" y="721525"/>
                </a:lnTo>
                <a:lnTo>
                  <a:pt x="3515995" y="0"/>
                </a:lnTo>
                <a:lnTo>
                  <a:pt x="3514217" y="6565"/>
                </a:lnTo>
                <a:lnTo>
                  <a:pt x="3512439" y="0"/>
                </a:lnTo>
                <a:lnTo>
                  <a:pt x="865187" y="721410"/>
                </a:lnTo>
                <a:lnTo>
                  <a:pt x="856335" y="730415"/>
                </a:lnTo>
                <a:lnTo>
                  <a:pt x="859104" y="727583"/>
                </a:lnTo>
                <a:lnTo>
                  <a:pt x="865187" y="721410"/>
                </a:lnTo>
                <a:lnTo>
                  <a:pt x="910590" y="675259"/>
                </a:lnTo>
                <a:lnTo>
                  <a:pt x="913003" y="672719"/>
                </a:lnTo>
                <a:lnTo>
                  <a:pt x="913003" y="668655"/>
                </a:lnTo>
                <a:lnTo>
                  <a:pt x="910463" y="666242"/>
                </a:lnTo>
                <a:lnTo>
                  <a:pt x="908050" y="663702"/>
                </a:lnTo>
                <a:lnTo>
                  <a:pt x="903986" y="663829"/>
                </a:lnTo>
                <a:lnTo>
                  <a:pt x="901573" y="666242"/>
                </a:lnTo>
                <a:lnTo>
                  <a:pt x="832104" y="736981"/>
                </a:lnTo>
                <a:lnTo>
                  <a:pt x="834466" y="737616"/>
                </a:lnTo>
                <a:lnTo>
                  <a:pt x="145034" y="737616"/>
                </a:lnTo>
                <a:lnTo>
                  <a:pt x="99187" y="745007"/>
                </a:lnTo>
                <a:lnTo>
                  <a:pt x="59372" y="765594"/>
                </a:lnTo>
                <a:lnTo>
                  <a:pt x="27978" y="796988"/>
                </a:lnTo>
                <a:lnTo>
                  <a:pt x="7391" y="836803"/>
                </a:lnTo>
                <a:lnTo>
                  <a:pt x="0" y="882650"/>
                </a:lnTo>
                <a:lnTo>
                  <a:pt x="0" y="1462786"/>
                </a:lnTo>
                <a:lnTo>
                  <a:pt x="7391" y="1508645"/>
                </a:lnTo>
                <a:lnTo>
                  <a:pt x="27978" y="1548460"/>
                </a:lnTo>
                <a:lnTo>
                  <a:pt x="59372" y="1579854"/>
                </a:lnTo>
                <a:lnTo>
                  <a:pt x="99187" y="1600441"/>
                </a:lnTo>
                <a:lnTo>
                  <a:pt x="145034" y="1607820"/>
                </a:lnTo>
                <a:lnTo>
                  <a:pt x="1517650" y="1607820"/>
                </a:lnTo>
                <a:lnTo>
                  <a:pt x="1563497" y="1600441"/>
                </a:lnTo>
                <a:lnTo>
                  <a:pt x="1603311" y="1579854"/>
                </a:lnTo>
                <a:lnTo>
                  <a:pt x="1634705" y="1548460"/>
                </a:lnTo>
                <a:lnTo>
                  <a:pt x="1655292" y="1508645"/>
                </a:lnTo>
                <a:lnTo>
                  <a:pt x="1662684" y="1462786"/>
                </a:lnTo>
                <a:lnTo>
                  <a:pt x="1662684" y="882650"/>
                </a:lnTo>
                <a:lnTo>
                  <a:pt x="1655292" y="836803"/>
                </a:lnTo>
                <a:lnTo>
                  <a:pt x="1634705" y="796988"/>
                </a:lnTo>
                <a:lnTo>
                  <a:pt x="1603311" y="765594"/>
                </a:lnTo>
                <a:lnTo>
                  <a:pt x="1563497" y="745007"/>
                </a:lnTo>
                <a:lnTo>
                  <a:pt x="1517650" y="737616"/>
                </a:lnTo>
                <a:lnTo>
                  <a:pt x="883196" y="737616"/>
                </a:lnTo>
                <a:lnTo>
                  <a:pt x="868362" y="733640"/>
                </a:lnTo>
                <a:lnTo>
                  <a:pt x="3514229" y="12611"/>
                </a:lnTo>
                <a:lnTo>
                  <a:pt x="3521900" y="14655"/>
                </a:lnTo>
                <a:lnTo>
                  <a:pt x="3538410" y="701192"/>
                </a:lnTo>
                <a:lnTo>
                  <a:pt x="3504438" y="645922"/>
                </a:lnTo>
                <a:lnTo>
                  <a:pt x="3502533" y="643001"/>
                </a:lnTo>
                <a:lnTo>
                  <a:pt x="3498723" y="641985"/>
                </a:lnTo>
                <a:lnTo>
                  <a:pt x="3495675" y="643890"/>
                </a:lnTo>
                <a:lnTo>
                  <a:pt x="3492754" y="645668"/>
                </a:lnTo>
                <a:lnTo>
                  <a:pt x="3491738" y="649605"/>
                </a:lnTo>
                <a:lnTo>
                  <a:pt x="3493643" y="652653"/>
                </a:lnTo>
                <a:lnTo>
                  <a:pt x="3545586" y="736981"/>
                </a:lnTo>
                <a:lnTo>
                  <a:pt x="3552444" y="724535"/>
                </a:lnTo>
                <a:lnTo>
                  <a:pt x="3593465" y="650240"/>
                </a:lnTo>
                <a:lnTo>
                  <a:pt x="3595116" y="647192"/>
                </a:lnTo>
                <a:lnTo>
                  <a:pt x="3593973" y="643255"/>
                </a:lnTo>
                <a:lnTo>
                  <a:pt x="3587877" y="639953"/>
                </a:lnTo>
                <a:lnTo>
                  <a:pt x="3584067" y="640969"/>
                </a:lnTo>
                <a:lnTo>
                  <a:pt x="3582289" y="644144"/>
                </a:lnTo>
                <a:lnTo>
                  <a:pt x="3551110" y="700722"/>
                </a:lnTo>
                <a:lnTo>
                  <a:pt x="3534689" y="18072"/>
                </a:lnTo>
                <a:lnTo>
                  <a:pt x="6218656" y="733844"/>
                </a:lnTo>
                <a:lnTo>
                  <a:pt x="6156325" y="750951"/>
                </a:lnTo>
                <a:lnTo>
                  <a:pt x="6152896" y="751840"/>
                </a:lnTo>
                <a:lnTo>
                  <a:pt x="6150991" y="755396"/>
                </a:lnTo>
                <a:lnTo>
                  <a:pt x="6151880" y="758698"/>
                </a:lnTo>
                <a:lnTo>
                  <a:pt x="6152769" y="762127"/>
                </a:lnTo>
                <a:lnTo>
                  <a:pt x="6156325" y="764159"/>
                </a:lnTo>
                <a:lnTo>
                  <a:pt x="6159627" y="763143"/>
                </a:lnTo>
                <a:lnTo>
                  <a:pt x="6244577" y="739902"/>
                </a:lnTo>
                <a:lnTo>
                  <a:pt x="6255258" y="736981"/>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6" name="Google Shape;406;g3ccfad43812_0_22"/>
          <p:cNvSpPr txBox="1"/>
          <p:nvPr/>
        </p:nvSpPr>
        <p:spPr>
          <a:xfrm>
            <a:off x="2022271" y="3250502"/>
            <a:ext cx="951600" cy="2175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0" i="0" lang="de" sz="1350" u="none" cap="none" strike="noStrike">
                <a:solidFill>
                  <a:srgbClr val="FFFFFF"/>
                </a:solidFill>
                <a:latin typeface="Arial"/>
                <a:ea typeface="Arial"/>
                <a:cs typeface="Arial"/>
                <a:sym typeface="Arial"/>
              </a:rPr>
              <a:t>Zelfstandige</a:t>
            </a:r>
            <a:endParaRPr b="0" i="0" sz="1350" u="none" cap="none" strike="noStrike">
              <a:solidFill>
                <a:srgbClr val="000000"/>
              </a:solidFill>
              <a:latin typeface="Arial"/>
              <a:ea typeface="Arial"/>
              <a:cs typeface="Arial"/>
              <a:sym typeface="Arial"/>
            </a:endParaRPr>
          </a:p>
        </p:txBody>
      </p:sp>
      <p:sp>
        <p:nvSpPr>
          <p:cNvPr id="407" name="Google Shape;407;g3ccfad43812_0_22"/>
          <p:cNvSpPr/>
          <p:nvPr/>
        </p:nvSpPr>
        <p:spPr>
          <a:xfrm>
            <a:off x="3805047" y="3040380"/>
            <a:ext cx="1455420" cy="652939"/>
          </a:xfrm>
          <a:custGeom>
            <a:rect b="b" l="l" r="r" t="t"/>
            <a:pathLst>
              <a:path extrusionOk="0" h="870585" w="1940560">
                <a:moveTo>
                  <a:pt x="1940052" y="145034"/>
                </a:moveTo>
                <a:lnTo>
                  <a:pt x="1932660" y="99187"/>
                </a:lnTo>
                <a:lnTo>
                  <a:pt x="1912073" y="59372"/>
                </a:lnTo>
                <a:lnTo>
                  <a:pt x="1880679" y="27978"/>
                </a:lnTo>
                <a:lnTo>
                  <a:pt x="1840865" y="7391"/>
                </a:lnTo>
                <a:lnTo>
                  <a:pt x="1795018" y="0"/>
                </a:lnTo>
                <a:lnTo>
                  <a:pt x="145034" y="0"/>
                </a:lnTo>
                <a:lnTo>
                  <a:pt x="99174" y="7391"/>
                </a:lnTo>
                <a:lnTo>
                  <a:pt x="59359" y="27978"/>
                </a:lnTo>
                <a:lnTo>
                  <a:pt x="27965" y="59372"/>
                </a:lnTo>
                <a:lnTo>
                  <a:pt x="7378" y="99187"/>
                </a:lnTo>
                <a:lnTo>
                  <a:pt x="0" y="145034"/>
                </a:lnTo>
                <a:lnTo>
                  <a:pt x="0" y="725170"/>
                </a:lnTo>
                <a:lnTo>
                  <a:pt x="7378" y="771029"/>
                </a:lnTo>
                <a:lnTo>
                  <a:pt x="27965" y="810844"/>
                </a:lnTo>
                <a:lnTo>
                  <a:pt x="59359" y="842238"/>
                </a:lnTo>
                <a:lnTo>
                  <a:pt x="99174" y="862825"/>
                </a:lnTo>
                <a:lnTo>
                  <a:pt x="145034" y="870204"/>
                </a:lnTo>
                <a:lnTo>
                  <a:pt x="1795018" y="870204"/>
                </a:lnTo>
                <a:lnTo>
                  <a:pt x="1840865" y="862825"/>
                </a:lnTo>
                <a:lnTo>
                  <a:pt x="1880679" y="842238"/>
                </a:lnTo>
                <a:lnTo>
                  <a:pt x="1912073" y="810844"/>
                </a:lnTo>
                <a:lnTo>
                  <a:pt x="1932660" y="771029"/>
                </a:lnTo>
                <a:lnTo>
                  <a:pt x="1940052" y="725170"/>
                </a:lnTo>
                <a:lnTo>
                  <a:pt x="1940052" y="145034"/>
                </a:lnTo>
                <a:close/>
              </a:path>
            </a:pathLst>
          </a:custGeom>
          <a:solidFill>
            <a:srgbClr val="FBD7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8" name="Google Shape;408;g3ccfad43812_0_22"/>
          <p:cNvSpPr txBox="1"/>
          <p:nvPr/>
        </p:nvSpPr>
        <p:spPr>
          <a:xfrm>
            <a:off x="4082415" y="3250502"/>
            <a:ext cx="900600" cy="2175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0" i="0" lang="de" sz="1350" u="none" cap="none" strike="noStrike">
                <a:solidFill>
                  <a:srgbClr val="000000"/>
                </a:solidFill>
                <a:latin typeface="Arial"/>
                <a:ea typeface="Arial"/>
                <a:cs typeface="Arial"/>
                <a:sym typeface="Arial"/>
              </a:rPr>
              <a:t>Werknemer</a:t>
            </a:r>
            <a:endParaRPr b="0" i="0" sz="1350" u="none" cap="none" strike="noStrike">
              <a:solidFill>
                <a:srgbClr val="000000"/>
              </a:solidFill>
              <a:latin typeface="Arial"/>
              <a:ea typeface="Arial"/>
              <a:cs typeface="Arial"/>
              <a:sym typeface="Arial"/>
            </a:endParaRPr>
          </a:p>
        </p:txBody>
      </p:sp>
      <p:sp>
        <p:nvSpPr>
          <p:cNvPr id="409" name="Google Shape;409;g3ccfad43812_0_22"/>
          <p:cNvSpPr/>
          <p:nvPr/>
        </p:nvSpPr>
        <p:spPr>
          <a:xfrm>
            <a:off x="5940172" y="3040380"/>
            <a:ext cx="1248251" cy="652939"/>
          </a:xfrm>
          <a:custGeom>
            <a:rect b="b" l="l" r="r" t="t"/>
            <a:pathLst>
              <a:path extrusionOk="0" h="870585" w="1664334">
                <a:moveTo>
                  <a:pt x="1519174" y="0"/>
                </a:moveTo>
                <a:lnTo>
                  <a:pt x="145033" y="0"/>
                </a:lnTo>
                <a:lnTo>
                  <a:pt x="99177" y="7390"/>
                </a:lnTo>
                <a:lnTo>
                  <a:pt x="59362" y="27972"/>
                </a:lnTo>
                <a:lnTo>
                  <a:pt x="27972" y="59362"/>
                </a:lnTo>
                <a:lnTo>
                  <a:pt x="7390" y="99177"/>
                </a:lnTo>
                <a:lnTo>
                  <a:pt x="0" y="145034"/>
                </a:lnTo>
                <a:lnTo>
                  <a:pt x="0" y="725170"/>
                </a:lnTo>
                <a:lnTo>
                  <a:pt x="7390" y="771026"/>
                </a:lnTo>
                <a:lnTo>
                  <a:pt x="27972" y="810841"/>
                </a:lnTo>
                <a:lnTo>
                  <a:pt x="59362" y="842231"/>
                </a:lnTo>
                <a:lnTo>
                  <a:pt x="99177" y="862813"/>
                </a:lnTo>
                <a:lnTo>
                  <a:pt x="145033" y="870204"/>
                </a:lnTo>
                <a:lnTo>
                  <a:pt x="1519174" y="870204"/>
                </a:lnTo>
                <a:lnTo>
                  <a:pt x="1565030" y="862813"/>
                </a:lnTo>
                <a:lnTo>
                  <a:pt x="1604845" y="842231"/>
                </a:lnTo>
                <a:lnTo>
                  <a:pt x="1636235" y="810841"/>
                </a:lnTo>
                <a:lnTo>
                  <a:pt x="1656817" y="771026"/>
                </a:lnTo>
                <a:lnTo>
                  <a:pt x="1664207" y="725170"/>
                </a:lnTo>
                <a:lnTo>
                  <a:pt x="1664207" y="145034"/>
                </a:lnTo>
                <a:lnTo>
                  <a:pt x="1656817" y="99177"/>
                </a:lnTo>
                <a:lnTo>
                  <a:pt x="1636235" y="59362"/>
                </a:lnTo>
                <a:lnTo>
                  <a:pt x="1604845" y="27972"/>
                </a:lnTo>
                <a:lnTo>
                  <a:pt x="1565030" y="7390"/>
                </a:lnTo>
                <a:lnTo>
                  <a:pt x="1519174" y="0"/>
                </a:lnTo>
                <a:close/>
              </a:path>
            </a:pathLst>
          </a:custGeom>
          <a:solidFill>
            <a:srgbClr val="EC3B6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0" name="Google Shape;410;g3ccfad43812_0_22"/>
          <p:cNvSpPr txBox="1"/>
          <p:nvPr/>
        </p:nvSpPr>
        <p:spPr>
          <a:xfrm>
            <a:off x="6136861" y="3258978"/>
            <a:ext cx="856200" cy="2175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0" i="0" lang="de" sz="1350" u="none" cap="none" strike="noStrike">
                <a:solidFill>
                  <a:srgbClr val="FFFFFF"/>
                </a:solidFill>
                <a:latin typeface="Arial"/>
                <a:ea typeface="Arial"/>
                <a:cs typeface="Arial"/>
                <a:sym typeface="Arial"/>
              </a:rPr>
              <a:t>Ambtenaar</a:t>
            </a:r>
            <a:endParaRPr b="0" i="0" sz="1350" u="none" cap="none" strike="noStrike">
              <a:solidFill>
                <a:srgbClr val="000000"/>
              </a:solidFill>
              <a:latin typeface="Arial"/>
              <a:ea typeface="Arial"/>
              <a:cs typeface="Arial"/>
              <a:sym typeface="Arial"/>
            </a:endParaRPr>
          </a:p>
        </p:txBody>
      </p:sp>
      <p:sp>
        <p:nvSpPr>
          <p:cNvPr id="411" name="Google Shape;411;g3ccfad43812_0_22"/>
          <p:cNvSpPr txBox="1"/>
          <p:nvPr>
            <p:ph type="title"/>
          </p:nvPr>
        </p:nvSpPr>
        <p:spPr>
          <a:xfrm>
            <a:off x="621262" y="310087"/>
            <a:ext cx="8520600" cy="502500"/>
          </a:xfrm>
          <a:prstGeom prst="rect">
            <a:avLst/>
          </a:prstGeom>
          <a:noFill/>
          <a:ln>
            <a:noFill/>
          </a:ln>
        </p:spPr>
        <p:txBody>
          <a:bodyPr anchorCtr="0" anchor="t" bIns="0" lIns="0" spcFirstLastPara="1" rIns="0" wrap="square" tIns="101175">
            <a:spAutoFit/>
          </a:bodyPr>
          <a:lstStyle/>
          <a:p>
            <a:pPr indent="0" lvl="0" marL="69215" rtl="0" algn="l">
              <a:lnSpc>
                <a:spcPct val="100000"/>
              </a:lnSpc>
              <a:spcBef>
                <a:spcPts val="75"/>
              </a:spcBef>
              <a:spcAft>
                <a:spcPts val="0"/>
              </a:spcAft>
              <a:buSzPts val="2800"/>
              <a:buNone/>
            </a:pPr>
            <a:r>
              <a:rPr b="1" lang="de" sz="2600">
                <a:solidFill>
                  <a:schemeClr val="dk1"/>
                </a:solidFill>
                <a:latin typeface="Titillium Web"/>
                <a:ea typeface="Titillium Web"/>
                <a:cs typeface="Titillium Web"/>
                <a:sym typeface="Titillium Web"/>
              </a:rPr>
              <a:t>Wat?</a:t>
            </a:r>
            <a:endParaRPr b="1" sz="2600">
              <a:solidFill>
                <a:schemeClr val="dk1"/>
              </a:solidFill>
              <a:latin typeface="Titillium Web"/>
              <a:ea typeface="Titillium Web"/>
              <a:cs typeface="Titillium Web"/>
              <a:sym typeface="Titillium Web"/>
            </a:endParaRPr>
          </a:p>
        </p:txBody>
      </p:sp>
      <p:sp>
        <p:nvSpPr>
          <p:cNvPr id="412" name="Google Shape;412;g3ccfad43812_0_22"/>
          <p:cNvSpPr/>
          <p:nvPr/>
        </p:nvSpPr>
        <p:spPr>
          <a:xfrm>
            <a:off x="4338808" y="3995776"/>
            <a:ext cx="481013" cy="480536"/>
          </a:xfrm>
          <a:custGeom>
            <a:rect b="b" l="l" r="r" t="t"/>
            <a:pathLst>
              <a:path extrusionOk="0" h="640714" w="641350">
                <a:moveTo>
                  <a:pt x="230949" y="298424"/>
                </a:moveTo>
                <a:lnTo>
                  <a:pt x="225298" y="295592"/>
                </a:lnTo>
                <a:lnTo>
                  <a:pt x="220586" y="291833"/>
                </a:lnTo>
                <a:lnTo>
                  <a:pt x="214922" y="288061"/>
                </a:lnTo>
                <a:lnTo>
                  <a:pt x="160248" y="383146"/>
                </a:lnTo>
                <a:lnTo>
                  <a:pt x="166852" y="385025"/>
                </a:lnTo>
                <a:lnTo>
                  <a:pt x="172504" y="386918"/>
                </a:lnTo>
                <a:lnTo>
                  <a:pt x="178168" y="389737"/>
                </a:lnTo>
                <a:lnTo>
                  <a:pt x="230949" y="298424"/>
                </a:lnTo>
                <a:close/>
              </a:path>
              <a:path extrusionOk="0" h="640714" w="641350">
                <a:moveTo>
                  <a:pt x="235661" y="522478"/>
                </a:moveTo>
                <a:lnTo>
                  <a:pt x="226402" y="476681"/>
                </a:lnTo>
                <a:lnTo>
                  <a:pt x="216611" y="462191"/>
                </a:lnTo>
                <a:lnTo>
                  <a:pt x="216611" y="522478"/>
                </a:lnTo>
                <a:lnTo>
                  <a:pt x="210439" y="557047"/>
                </a:lnTo>
                <a:lnTo>
                  <a:pt x="191363" y="588378"/>
                </a:lnTo>
                <a:lnTo>
                  <a:pt x="185267" y="572770"/>
                </a:lnTo>
                <a:lnTo>
                  <a:pt x="175806" y="558838"/>
                </a:lnTo>
                <a:lnTo>
                  <a:pt x="175336" y="558393"/>
                </a:lnTo>
                <a:lnTo>
                  <a:pt x="175336" y="603440"/>
                </a:lnTo>
                <a:lnTo>
                  <a:pt x="147574" y="616673"/>
                </a:lnTo>
                <a:lnTo>
                  <a:pt x="117944" y="621093"/>
                </a:lnTo>
                <a:lnTo>
                  <a:pt x="88506" y="616673"/>
                </a:lnTo>
                <a:lnTo>
                  <a:pt x="61264" y="603440"/>
                </a:lnTo>
                <a:lnTo>
                  <a:pt x="65836" y="588378"/>
                </a:lnTo>
                <a:lnTo>
                  <a:pt x="67805" y="581837"/>
                </a:lnTo>
                <a:lnTo>
                  <a:pt x="81775" y="564845"/>
                </a:lnTo>
                <a:lnTo>
                  <a:pt x="101041" y="554189"/>
                </a:lnTo>
                <a:lnTo>
                  <a:pt x="123482" y="551662"/>
                </a:lnTo>
                <a:lnTo>
                  <a:pt x="142722" y="557098"/>
                </a:lnTo>
                <a:lnTo>
                  <a:pt x="158597" y="568363"/>
                </a:lnTo>
                <a:lnTo>
                  <a:pt x="169887" y="584225"/>
                </a:lnTo>
                <a:lnTo>
                  <a:pt x="175336" y="603440"/>
                </a:lnTo>
                <a:lnTo>
                  <a:pt x="175336" y="558393"/>
                </a:lnTo>
                <a:lnTo>
                  <a:pt x="168224" y="551662"/>
                </a:lnTo>
                <a:lnTo>
                  <a:pt x="163525" y="547204"/>
                </a:lnTo>
                <a:lnTo>
                  <a:pt x="148945" y="538480"/>
                </a:lnTo>
                <a:lnTo>
                  <a:pt x="152933" y="532828"/>
                </a:lnTo>
                <a:lnTo>
                  <a:pt x="159181" y="523976"/>
                </a:lnTo>
                <a:lnTo>
                  <a:pt x="162966" y="507174"/>
                </a:lnTo>
                <a:lnTo>
                  <a:pt x="160210" y="490029"/>
                </a:lnTo>
                <a:lnTo>
                  <a:pt x="154228" y="480110"/>
                </a:lnTo>
                <a:lnTo>
                  <a:pt x="150825" y="474459"/>
                </a:lnTo>
                <a:lnTo>
                  <a:pt x="144221" y="469823"/>
                </a:lnTo>
                <a:lnTo>
                  <a:pt x="144221" y="506476"/>
                </a:lnTo>
                <a:lnTo>
                  <a:pt x="142227" y="516547"/>
                </a:lnTo>
                <a:lnTo>
                  <a:pt x="136690" y="524941"/>
                </a:lnTo>
                <a:lnTo>
                  <a:pt x="128320" y="530694"/>
                </a:lnTo>
                <a:lnTo>
                  <a:pt x="117830" y="532828"/>
                </a:lnTo>
                <a:lnTo>
                  <a:pt x="107746" y="530694"/>
                </a:lnTo>
                <a:lnTo>
                  <a:pt x="99326" y="524941"/>
                </a:lnTo>
                <a:lnTo>
                  <a:pt x="93573" y="516547"/>
                </a:lnTo>
                <a:lnTo>
                  <a:pt x="91440" y="506476"/>
                </a:lnTo>
                <a:lnTo>
                  <a:pt x="93433" y="496392"/>
                </a:lnTo>
                <a:lnTo>
                  <a:pt x="98983" y="487997"/>
                </a:lnTo>
                <a:lnTo>
                  <a:pt x="107340" y="482244"/>
                </a:lnTo>
                <a:lnTo>
                  <a:pt x="117830" y="480110"/>
                </a:lnTo>
                <a:lnTo>
                  <a:pt x="127927" y="482117"/>
                </a:lnTo>
                <a:lnTo>
                  <a:pt x="136334" y="487641"/>
                </a:lnTo>
                <a:lnTo>
                  <a:pt x="142087" y="495998"/>
                </a:lnTo>
                <a:lnTo>
                  <a:pt x="144221" y="506476"/>
                </a:lnTo>
                <a:lnTo>
                  <a:pt x="144221" y="469823"/>
                </a:lnTo>
                <a:lnTo>
                  <a:pt x="136296" y="464235"/>
                </a:lnTo>
                <a:lnTo>
                  <a:pt x="119481" y="460463"/>
                </a:lnTo>
                <a:lnTo>
                  <a:pt x="102311" y="463207"/>
                </a:lnTo>
                <a:lnTo>
                  <a:pt x="86728" y="472579"/>
                </a:lnTo>
                <a:lnTo>
                  <a:pt x="76492" y="487083"/>
                </a:lnTo>
                <a:lnTo>
                  <a:pt x="72694" y="503885"/>
                </a:lnTo>
                <a:lnTo>
                  <a:pt x="75450" y="521030"/>
                </a:lnTo>
                <a:lnTo>
                  <a:pt x="84836" y="536600"/>
                </a:lnTo>
                <a:lnTo>
                  <a:pt x="86728" y="538480"/>
                </a:lnTo>
                <a:lnTo>
                  <a:pt x="72136" y="547065"/>
                </a:lnTo>
                <a:lnTo>
                  <a:pt x="59855" y="558482"/>
                </a:lnTo>
                <a:lnTo>
                  <a:pt x="50406" y="572376"/>
                </a:lnTo>
                <a:lnTo>
                  <a:pt x="44297" y="588378"/>
                </a:lnTo>
                <a:lnTo>
                  <a:pt x="24117" y="554685"/>
                </a:lnTo>
                <a:lnTo>
                  <a:pt x="27597" y="480618"/>
                </a:lnTo>
                <a:lnTo>
                  <a:pt x="50901" y="449046"/>
                </a:lnTo>
                <a:lnTo>
                  <a:pt x="84632" y="428891"/>
                </a:lnTo>
                <a:lnTo>
                  <a:pt x="122072" y="423392"/>
                </a:lnTo>
                <a:lnTo>
                  <a:pt x="158813" y="432371"/>
                </a:lnTo>
                <a:lnTo>
                  <a:pt x="190423" y="455637"/>
                </a:lnTo>
                <a:lnTo>
                  <a:pt x="210058" y="486968"/>
                </a:lnTo>
                <a:lnTo>
                  <a:pt x="216509" y="521030"/>
                </a:lnTo>
                <a:lnTo>
                  <a:pt x="216611" y="522478"/>
                </a:lnTo>
                <a:lnTo>
                  <a:pt x="216611" y="462191"/>
                </a:lnTo>
                <a:lnTo>
                  <a:pt x="201142" y="439280"/>
                </a:lnTo>
                <a:lnTo>
                  <a:pt x="177558" y="423392"/>
                </a:lnTo>
                <a:lnTo>
                  <a:pt x="163690" y="414058"/>
                </a:lnTo>
                <a:lnTo>
                  <a:pt x="117830" y="404799"/>
                </a:lnTo>
                <a:lnTo>
                  <a:pt x="71983" y="414058"/>
                </a:lnTo>
                <a:lnTo>
                  <a:pt x="34518" y="439280"/>
                </a:lnTo>
                <a:lnTo>
                  <a:pt x="9258" y="476681"/>
                </a:lnTo>
                <a:lnTo>
                  <a:pt x="0" y="522478"/>
                </a:lnTo>
                <a:lnTo>
                  <a:pt x="9258" y="568261"/>
                </a:lnTo>
                <a:lnTo>
                  <a:pt x="34518" y="605675"/>
                </a:lnTo>
                <a:lnTo>
                  <a:pt x="71983" y="630897"/>
                </a:lnTo>
                <a:lnTo>
                  <a:pt x="117830" y="640156"/>
                </a:lnTo>
                <a:lnTo>
                  <a:pt x="163690" y="630897"/>
                </a:lnTo>
                <a:lnTo>
                  <a:pt x="178257" y="621093"/>
                </a:lnTo>
                <a:lnTo>
                  <a:pt x="201142" y="605675"/>
                </a:lnTo>
                <a:lnTo>
                  <a:pt x="212826" y="588378"/>
                </a:lnTo>
                <a:lnTo>
                  <a:pt x="226402" y="568261"/>
                </a:lnTo>
                <a:lnTo>
                  <a:pt x="235661" y="522478"/>
                </a:lnTo>
                <a:close/>
              </a:path>
              <a:path extrusionOk="0" h="640714" w="641350">
                <a:moveTo>
                  <a:pt x="378015" y="531888"/>
                </a:moveTo>
                <a:lnTo>
                  <a:pt x="377075" y="527177"/>
                </a:lnTo>
                <a:lnTo>
                  <a:pt x="377075" y="517766"/>
                </a:lnTo>
                <a:lnTo>
                  <a:pt x="263944" y="517766"/>
                </a:lnTo>
                <a:lnTo>
                  <a:pt x="263944" y="531888"/>
                </a:lnTo>
                <a:lnTo>
                  <a:pt x="263004" y="536600"/>
                </a:lnTo>
                <a:lnTo>
                  <a:pt x="378015" y="536600"/>
                </a:lnTo>
                <a:lnTo>
                  <a:pt x="378015" y="531888"/>
                </a:lnTo>
                <a:close/>
              </a:path>
              <a:path extrusionOk="0" h="640714" w="641350">
                <a:moveTo>
                  <a:pt x="461911" y="145910"/>
                </a:moveTo>
                <a:lnTo>
                  <a:pt x="454494" y="99644"/>
                </a:lnTo>
                <a:lnTo>
                  <a:pt x="443293" y="77927"/>
                </a:lnTo>
                <a:lnTo>
                  <a:pt x="443293" y="145910"/>
                </a:lnTo>
                <a:lnTo>
                  <a:pt x="434276" y="192989"/>
                </a:lnTo>
                <a:lnTo>
                  <a:pt x="407238" y="234403"/>
                </a:lnTo>
                <a:lnTo>
                  <a:pt x="407136" y="232257"/>
                </a:lnTo>
                <a:lnTo>
                  <a:pt x="399592" y="211124"/>
                </a:lnTo>
                <a:lnTo>
                  <a:pt x="390271" y="197358"/>
                </a:lnTo>
                <a:lnTo>
                  <a:pt x="390271" y="248526"/>
                </a:lnTo>
                <a:lnTo>
                  <a:pt x="354533" y="267055"/>
                </a:lnTo>
                <a:lnTo>
                  <a:pt x="315798" y="273240"/>
                </a:lnTo>
                <a:lnTo>
                  <a:pt x="277063" y="267055"/>
                </a:lnTo>
                <a:lnTo>
                  <a:pt x="241325" y="248526"/>
                </a:lnTo>
                <a:lnTo>
                  <a:pt x="266890" y="197573"/>
                </a:lnTo>
                <a:lnTo>
                  <a:pt x="321449" y="179806"/>
                </a:lnTo>
                <a:lnTo>
                  <a:pt x="347319" y="186575"/>
                </a:lnTo>
                <a:lnTo>
                  <a:pt x="368592" y="201460"/>
                </a:lnTo>
                <a:lnTo>
                  <a:pt x="383489" y="222694"/>
                </a:lnTo>
                <a:lnTo>
                  <a:pt x="390271" y="248526"/>
                </a:lnTo>
                <a:lnTo>
                  <a:pt x="390271" y="197358"/>
                </a:lnTo>
                <a:lnTo>
                  <a:pt x="387083" y="192633"/>
                </a:lnTo>
                <a:lnTo>
                  <a:pt x="372706" y="179806"/>
                </a:lnTo>
                <a:lnTo>
                  <a:pt x="370509" y="177850"/>
                </a:lnTo>
                <a:lnTo>
                  <a:pt x="350672" y="167563"/>
                </a:lnTo>
                <a:lnTo>
                  <a:pt x="356158" y="160972"/>
                </a:lnTo>
                <a:lnTo>
                  <a:pt x="364451" y="151015"/>
                </a:lnTo>
                <a:lnTo>
                  <a:pt x="370357" y="131203"/>
                </a:lnTo>
                <a:lnTo>
                  <a:pt x="368300" y="110502"/>
                </a:lnTo>
                <a:lnTo>
                  <a:pt x="358216" y="91313"/>
                </a:lnTo>
                <a:lnTo>
                  <a:pt x="355942" y="89433"/>
                </a:lnTo>
                <a:lnTo>
                  <a:pt x="351612" y="85839"/>
                </a:lnTo>
                <a:lnTo>
                  <a:pt x="351612" y="125196"/>
                </a:lnTo>
                <a:lnTo>
                  <a:pt x="348805" y="139128"/>
                </a:lnTo>
                <a:lnTo>
                  <a:pt x="341134" y="150507"/>
                </a:lnTo>
                <a:lnTo>
                  <a:pt x="329742" y="158165"/>
                </a:lnTo>
                <a:lnTo>
                  <a:pt x="315798" y="160972"/>
                </a:lnTo>
                <a:lnTo>
                  <a:pt x="301840" y="158165"/>
                </a:lnTo>
                <a:lnTo>
                  <a:pt x="290461" y="150507"/>
                </a:lnTo>
                <a:lnTo>
                  <a:pt x="282790" y="139128"/>
                </a:lnTo>
                <a:lnTo>
                  <a:pt x="279971" y="125196"/>
                </a:lnTo>
                <a:lnTo>
                  <a:pt x="282790" y="111277"/>
                </a:lnTo>
                <a:lnTo>
                  <a:pt x="315798" y="89433"/>
                </a:lnTo>
                <a:lnTo>
                  <a:pt x="348805" y="111277"/>
                </a:lnTo>
                <a:lnTo>
                  <a:pt x="351612" y="125196"/>
                </a:lnTo>
                <a:lnTo>
                  <a:pt x="351612" y="85839"/>
                </a:lnTo>
                <a:lnTo>
                  <a:pt x="341642" y="77558"/>
                </a:lnTo>
                <a:lnTo>
                  <a:pt x="321805" y="71666"/>
                </a:lnTo>
                <a:lnTo>
                  <a:pt x="301078" y="73710"/>
                </a:lnTo>
                <a:lnTo>
                  <a:pt x="281863" y="83781"/>
                </a:lnTo>
                <a:lnTo>
                  <a:pt x="267944" y="100330"/>
                </a:lnTo>
                <a:lnTo>
                  <a:pt x="261708" y="120142"/>
                </a:lnTo>
                <a:lnTo>
                  <a:pt x="263436" y="140843"/>
                </a:lnTo>
                <a:lnTo>
                  <a:pt x="273380" y="160032"/>
                </a:lnTo>
                <a:lnTo>
                  <a:pt x="275259" y="162864"/>
                </a:lnTo>
                <a:lnTo>
                  <a:pt x="278091" y="165684"/>
                </a:lnTo>
                <a:lnTo>
                  <a:pt x="280911" y="167563"/>
                </a:lnTo>
                <a:lnTo>
                  <a:pt x="260680" y="178536"/>
                </a:lnTo>
                <a:lnTo>
                  <a:pt x="244157" y="193929"/>
                </a:lnTo>
                <a:lnTo>
                  <a:pt x="231863" y="212839"/>
                </a:lnTo>
                <a:lnTo>
                  <a:pt x="224358" y="234403"/>
                </a:lnTo>
                <a:lnTo>
                  <a:pt x="196964" y="192151"/>
                </a:lnTo>
                <a:lnTo>
                  <a:pt x="188302" y="144145"/>
                </a:lnTo>
                <a:lnTo>
                  <a:pt x="198374" y="96329"/>
                </a:lnTo>
                <a:lnTo>
                  <a:pt x="227177" y="54597"/>
                </a:lnTo>
                <a:lnTo>
                  <a:pt x="269900" y="27241"/>
                </a:lnTo>
                <a:lnTo>
                  <a:pt x="317919" y="18592"/>
                </a:lnTo>
                <a:lnTo>
                  <a:pt x="365582" y="28651"/>
                </a:lnTo>
                <a:lnTo>
                  <a:pt x="407238" y="57416"/>
                </a:lnTo>
                <a:lnTo>
                  <a:pt x="434276" y="98844"/>
                </a:lnTo>
                <a:lnTo>
                  <a:pt x="443293" y="145910"/>
                </a:lnTo>
                <a:lnTo>
                  <a:pt x="443293" y="77927"/>
                </a:lnTo>
                <a:lnTo>
                  <a:pt x="433832" y="59575"/>
                </a:lnTo>
                <a:lnTo>
                  <a:pt x="402247" y="28041"/>
                </a:lnTo>
                <a:lnTo>
                  <a:pt x="383870" y="18592"/>
                </a:lnTo>
                <a:lnTo>
                  <a:pt x="362127" y="7404"/>
                </a:lnTo>
                <a:lnTo>
                  <a:pt x="315798" y="0"/>
                </a:lnTo>
                <a:lnTo>
                  <a:pt x="269468" y="7404"/>
                </a:lnTo>
                <a:lnTo>
                  <a:pt x="229336" y="28041"/>
                </a:lnTo>
                <a:lnTo>
                  <a:pt x="197764" y="59575"/>
                </a:lnTo>
                <a:lnTo>
                  <a:pt x="177088" y="99644"/>
                </a:lnTo>
                <a:lnTo>
                  <a:pt x="169684" y="145910"/>
                </a:lnTo>
                <a:lnTo>
                  <a:pt x="177088" y="192176"/>
                </a:lnTo>
                <a:lnTo>
                  <a:pt x="197764" y="232257"/>
                </a:lnTo>
                <a:lnTo>
                  <a:pt x="229336" y="263779"/>
                </a:lnTo>
                <a:lnTo>
                  <a:pt x="269468" y="284429"/>
                </a:lnTo>
                <a:lnTo>
                  <a:pt x="315798" y="291833"/>
                </a:lnTo>
                <a:lnTo>
                  <a:pt x="362127" y="284429"/>
                </a:lnTo>
                <a:lnTo>
                  <a:pt x="383870" y="273240"/>
                </a:lnTo>
                <a:lnTo>
                  <a:pt x="402247" y="263779"/>
                </a:lnTo>
                <a:lnTo>
                  <a:pt x="431673" y="234403"/>
                </a:lnTo>
                <a:lnTo>
                  <a:pt x="433832" y="232257"/>
                </a:lnTo>
                <a:lnTo>
                  <a:pt x="454507" y="192151"/>
                </a:lnTo>
                <a:lnTo>
                  <a:pt x="461911" y="145910"/>
                </a:lnTo>
                <a:close/>
              </a:path>
              <a:path extrusionOk="0" h="640714" w="641350">
                <a:moveTo>
                  <a:pt x="473227" y="385965"/>
                </a:moveTo>
                <a:lnTo>
                  <a:pt x="416661" y="288061"/>
                </a:lnTo>
                <a:lnTo>
                  <a:pt x="411949" y="291833"/>
                </a:lnTo>
                <a:lnTo>
                  <a:pt x="406298" y="294652"/>
                </a:lnTo>
                <a:lnTo>
                  <a:pt x="400634" y="298424"/>
                </a:lnTo>
                <a:lnTo>
                  <a:pt x="455307" y="393509"/>
                </a:lnTo>
                <a:lnTo>
                  <a:pt x="460971" y="390677"/>
                </a:lnTo>
                <a:lnTo>
                  <a:pt x="467563" y="387858"/>
                </a:lnTo>
                <a:lnTo>
                  <a:pt x="473227" y="385965"/>
                </a:lnTo>
                <a:close/>
              </a:path>
              <a:path extrusionOk="0" h="640714" w="641350">
                <a:moveTo>
                  <a:pt x="641019" y="522478"/>
                </a:moveTo>
                <a:lnTo>
                  <a:pt x="631761" y="476681"/>
                </a:lnTo>
                <a:lnTo>
                  <a:pt x="621969" y="462191"/>
                </a:lnTo>
                <a:lnTo>
                  <a:pt x="621969" y="522478"/>
                </a:lnTo>
                <a:lnTo>
                  <a:pt x="615784" y="557047"/>
                </a:lnTo>
                <a:lnTo>
                  <a:pt x="596722" y="588378"/>
                </a:lnTo>
                <a:lnTo>
                  <a:pt x="590613" y="572770"/>
                </a:lnTo>
                <a:lnTo>
                  <a:pt x="581164" y="558838"/>
                </a:lnTo>
                <a:lnTo>
                  <a:pt x="580694" y="558393"/>
                </a:lnTo>
                <a:lnTo>
                  <a:pt x="580694" y="603440"/>
                </a:lnTo>
                <a:lnTo>
                  <a:pt x="552919" y="616673"/>
                </a:lnTo>
                <a:lnTo>
                  <a:pt x="523303" y="621093"/>
                </a:lnTo>
                <a:lnTo>
                  <a:pt x="493864" y="616673"/>
                </a:lnTo>
                <a:lnTo>
                  <a:pt x="466623" y="603440"/>
                </a:lnTo>
                <a:lnTo>
                  <a:pt x="487133" y="564845"/>
                </a:lnTo>
                <a:lnTo>
                  <a:pt x="528840" y="551662"/>
                </a:lnTo>
                <a:lnTo>
                  <a:pt x="548081" y="557098"/>
                </a:lnTo>
                <a:lnTo>
                  <a:pt x="563956" y="568363"/>
                </a:lnTo>
                <a:lnTo>
                  <a:pt x="575246" y="584225"/>
                </a:lnTo>
                <a:lnTo>
                  <a:pt x="580694" y="603440"/>
                </a:lnTo>
                <a:lnTo>
                  <a:pt x="580694" y="558393"/>
                </a:lnTo>
                <a:lnTo>
                  <a:pt x="573582" y="551662"/>
                </a:lnTo>
                <a:lnTo>
                  <a:pt x="568871" y="547204"/>
                </a:lnTo>
                <a:lnTo>
                  <a:pt x="554291" y="538480"/>
                </a:lnTo>
                <a:lnTo>
                  <a:pt x="558279" y="532828"/>
                </a:lnTo>
                <a:lnTo>
                  <a:pt x="564527" y="523976"/>
                </a:lnTo>
                <a:lnTo>
                  <a:pt x="568312" y="507174"/>
                </a:lnTo>
                <a:lnTo>
                  <a:pt x="565569" y="490029"/>
                </a:lnTo>
                <a:lnTo>
                  <a:pt x="559587" y="480110"/>
                </a:lnTo>
                <a:lnTo>
                  <a:pt x="556183" y="474459"/>
                </a:lnTo>
                <a:lnTo>
                  <a:pt x="549579" y="469823"/>
                </a:lnTo>
                <a:lnTo>
                  <a:pt x="549579" y="506476"/>
                </a:lnTo>
                <a:lnTo>
                  <a:pt x="547573" y="516547"/>
                </a:lnTo>
                <a:lnTo>
                  <a:pt x="542036" y="524941"/>
                </a:lnTo>
                <a:lnTo>
                  <a:pt x="533679" y="530694"/>
                </a:lnTo>
                <a:lnTo>
                  <a:pt x="523189" y="532828"/>
                </a:lnTo>
                <a:lnTo>
                  <a:pt x="513092" y="530694"/>
                </a:lnTo>
                <a:lnTo>
                  <a:pt x="504685" y="524941"/>
                </a:lnTo>
                <a:lnTo>
                  <a:pt x="498932" y="516547"/>
                </a:lnTo>
                <a:lnTo>
                  <a:pt x="496785" y="506476"/>
                </a:lnTo>
                <a:lnTo>
                  <a:pt x="498792" y="496392"/>
                </a:lnTo>
                <a:lnTo>
                  <a:pt x="504329" y="487997"/>
                </a:lnTo>
                <a:lnTo>
                  <a:pt x="512699" y="482244"/>
                </a:lnTo>
                <a:lnTo>
                  <a:pt x="523189" y="480110"/>
                </a:lnTo>
                <a:lnTo>
                  <a:pt x="533273" y="482117"/>
                </a:lnTo>
                <a:lnTo>
                  <a:pt x="541680" y="487641"/>
                </a:lnTo>
                <a:lnTo>
                  <a:pt x="547446" y="495998"/>
                </a:lnTo>
                <a:lnTo>
                  <a:pt x="549579" y="506476"/>
                </a:lnTo>
                <a:lnTo>
                  <a:pt x="549579" y="469823"/>
                </a:lnTo>
                <a:lnTo>
                  <a:pt x="541655" y="464235"/>
                </a:lnTo>
                <a:lnTo>
                  <a:pt x="524840" y="460463"/>
                </a:lnTo>
                <a:lnTo>
                  <a:pt x="507657" y="463207"/>
                </a:lnTo>
                <a:lnTo>
                  <a:pt x="492074" y="472579"/>
                </a:lnTo>
                <a:lnTo>
                  <a:pt x="481444" y="487083"/>
                </a:lnTo>
                <a:lnTo>
                  <a:pt x="477697" y="503885"/>
                </a:lnTo>
                <a:lnTo>
                  <a:pt x="480682" y="521030"/>
                </a:lnTo>
                <a:lnTo>
                  <a:pt x="490194" y="536600"/>
                </a:lnTo>
                <a:lnTo>
                  <a:pt x="492074" y="538480"/>
                </a:lnTo>
                <a:lnTo>
                  <a:pt x="477494" y="547065"/>
                </a:lnTo>
                <a:lnTo>
                  <a:pt x="465213" y="558482"/>
                </a:lnTo>
                <a:lnTo>
                  <a:pt x="455752" y="572376"/>
                </a:lnTo>
                <a:lnTo>
                  <a:pt x="449656" y="588378"/>
                </a:lnTo>
                <a:lnTo>
                  <a:pt x="429475" y="554685"/>
                </a:lnTo>
                <a:lnTo>
                  <a:pt x="432955" y="480618"/>
                </a:lnTo>
                <a:lnTo>
                  <a:pt x="456260" y="449046"/>
                </a:lnTo>
                <a:lnTo>
                  <a:pt x="489991" y="428891"/>
                </a:lnTo>
                <a:lnTo>
                  <a:pt x="527431" y="423392"/>
                </a:lnTo>
                <a:lnTo>
                  <a:pt x="564159" y="432371"/>
                </a:lnTo>
                <a:lnTo>
                  <a:pt x="595769" y="455637"/>
                </a:lnTo>
                <a:lnTo>
                  <a:pt x="615403" y="486968"/>
                </a:lnTo>
                <a:lnTo>
                  <a:pt x="621868" y="521030"/>
                </a:lnTo>
                <a:lnTo>
                  <a:pt x="621969" y="522478"/>
                </a:lnTo>
                <a:lnTo>
                  <a:pt x="621969" y="462191"/>
                </a:lnTo>
                <a:lnTo>
                  <a:pt x="606501" y="439280"/>
                </a:lnTo>
                <a:lnTo>
                  <a:pt x="582904" y="423392"/>
                </a:lnTo>
                <a:lnTo>
                  <a:pt x="569036" y="414058"/>
                </a:lnTo>
                <a:lnTo>
                  <a:pt x="523189" y="404799"/>
                </a:lnTo>
                <a:lnTo>
                  <a:pt x="477329" y="414058"/>
                </a:lnTo>
                <a:lnTo>
                  <a:pt x="439877" y="439280"/>
                </a:lnTo>
                <a:lnTo>
                  <a:pt x="414616" y="476681"/>
                </a:lnTo>
                <a:lnTo>
                  <a:pt x="405345" y="522478"/>
                </a:lnTo>
                <a:lnTo>
                  <a:pt x="414616" y="568261"/>
                </a:lnTo>
                <a:lnTo>
                  <a:pt x="439877" y="605675"/>
                </a:lnTo>
                <a:lnTo>
                  <a:pt x="477329" y="630897"/>
                </a:lnTo>
                <a:lnTo>
                  <a:pt x="523189" y="640156"/>
                </a:lnTo>
                <a:lnTo>
                  <a:pt x="569036" y="630897"/>
                </a:lnTo>
                <a:lnTo>
                  <a:pt x="583603" y="621093"/>
                </a:lnTo>
                <a:lnTo>
                  <a:pt x="606501" y="605675"/>
                </a:lnTo>
                <a:lnTo>
                  <a:pt x="618172" y="588378"/>
                </a:lnTo>
                <a:lnTo>
                  <a:pt x="631761" y="568261"/>
                </a:lnTo>
                <a:lnTo>
                  <a:pt x="641019" y="522478"/>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3" name="Google Shape;413;g3ccfad43812_0_22"/>
          <p:cNvSpPr/>
          <p:nvPr/>
        </p:nvSpPr>
        <p:spPr>
          <a:xfrm>
            <a:off x="2276875" y="3960237"/>
            <a:ext cx="407670" cy="432434"/>
          </a:xfrm>
          <a:custGeom>
            <a:rect b="b" l="l" r="r" t="t"/>
            <a:pathLst>
              <a:path extrusionOk="0" h="576579" w="543560">
                <a:moveTo>
                  <a:pt x="407238" y="135572"/>
                </a:moveTo>
                <a:lnTo>
                  <a:pt x="400316" y="92722"/>
                </a:lnTo>
                <a:lnTo>
                  <a:pt x="390271" y="73317"/>
                </a:lnTo>
                <a:lnTo>
                  <a:pt x="390271" y="135572"/>
                </a:lnTo>
                <a:lnTo>
                  <a:pt x="380936" y="181737"/>
                </a:lnTo>
                <a:lnTo>
                  <a:pt x="355485" y="219443"/>
                </a:lnTo>
                <a:lnTo>
                  <a:pt x="317728" y="244868"/>
                </a:lnTo>
                <a:lnTo>
                  <a:pt x="271487" y="254177"/>
                </a:lnTo>
                <a:lnTo>
                  <a:pt x="225259" y="244868"/>
                </a:lnTo>
                <a:lnTo>
                  <a:pt x="187502" y="219443"/>
                </a:lnTo>
                <a:lnTo>
                  <a:pt x="162052" y="181737"/>
                </a:lnTo>
                <a:lnTo>
                  <a:pt x="152717" y="135572"/>
                </a:lnTo>
                <a:lnTo>
                  <a:pt x="162090" y="89395"/>
                </a:lnTo>
                <a:lnTo>
                  <a:pt x="187540" y="51727"/>
                </a:lnTo>
                <a:lnTo>
                  <a:pt x="225285" y="26301"/>
                </a:lnTo>
                <a:lnTo>
                  <a:pt x="271487" y="16954"/>
                </a:lnTo>
                <a:lnTo>
                  <a:pt x="317728" y="26276"/>
                </a:lnTo>
                <a:lnTo>
                  <a:pt x="355485" y="51689"/>
                </a:lnTo>
                <a:lnTo>
                  <a:pt x="380936" y="89420"/>
                </a:lnTo>
                <a:lnTo>
                  <a:pt x="390271" y="135572"/>
                </a:lnTo>
                <a:lnTo>
                  <a:pt x="390271" y="73317"/>
                </a:lnTo>
                <a:lnTo>
                  <a:pt x="351663" y="26162"/>
                </a:lnTo>
                <a:lnTo>
                  <a:pt x="314401" y="6921"/>
                </a:lnTo>
                <a:lnTo>
                  <a:pt x="271487" y="0"/>
                </a:lnTo>
                <a:lnTo>
                  <a:pt x="228587" y="6921"/>
                </a:lnTo>
                <a:lnTo>
                  <a:pt x="191325" y="26162"/>
                </a:lnTo>
                <a:lnTo>
                  <a:pt x="161937" y="55499"/>
                </a:lnTo>
                <a:lnTo>
                  <a:pt x="142671" y="92722"/>
                </a:lnTo>
                <a:lnTo>
                  <a:pt x="135750" y="135572"/>
                </a:lnTo>
                <a:lnTo>
                  <a:pt x="142671" y="178409"/>
                </a:lnTo>
                <a:lnTo>
                  <a:pt x="161937" y="215633"/>
                </a:lnTo>
                <a:lnTo>
                  <a:pt x="191325" y="244970"/>
                </a:lnTo>
                <a:lnTo>
                  <a:pt x="228587" y="264223"/>
                </a:lnTo>
                <a:lnTo>
                  <a:pt x="271487" y="271132"/>
                </a:lnTo>
                <a:lnTo>
                  <a:pt x="314401" y="264223"/>
                </a:lnTo>
                <a:lnTo>
                  <a:pt x="333832" y="254177"/>
                </a:lnTo>
                <a:lnTo>
                  <a:pt x="351663" y="244970"/>
                </a:lnTo>
                <a:lnTo>
                  <a:pt x="381050" y="215633"/>
                </a:lnTo>
                <a:lnTo>
                  <a:pt x="400316" y="178409"/>
                </a:lnTo>
                <a:lnTo>
                  <a:pt x="407238" y="135572"/>
                </a:lnTo>
                <a:close/>
              </a:path>
              <a:path extrusionOk="0" h="576579" w="543560">
                <a:moveTo>
                  <a:pt x="542988" y="444817"/>
                </a:moveTo>
                <a:lnTo>
                  <a:pt x="525792" y="397725"/>
                </a:lnTo>
                <a:lnTo>
                  <a:pt x="483349" y="364820"/>
                </a:lnTo>
                <a:lnTo>
                  <a:pt x="417525" y="332740"/>
                </a:lnTo>
                <a:lnTo>
                  <a:pt x="355219" y="314528"/>
                </a:lnTo>
                <a:lnTo>
                  <a:pt x="299631" y="306133"/>
                </a:lnTo>
                <a:lnTo>
                  <a:pt x="271487" y="305015"/>
                </a:lnTo>
                <a:lnTo>
                  <a:pt x="243408" y="306425"/>
                </a:lnTo>
                <a:lnTo>
                  <a:pt x="187909" y="314820"/>
                </a:lnTo>
                <a:lnTo>
                  <a:pt x="125933" y="333552"/>
                </a:lnTo>
                <a:lnTo>
                  <a:pt x="60159" y="365582"/>
                </a:lnTo>
                <a:lnTo>
                  <a:pt x="17246" y="397687"/>
                </a:lnTo>
                <a:lnTo>
                  <a:pt x="0" y="444817"/>
                </a:lnTo>
                <a:lnTo>
                  <a:pt x="0" y="576148"/>
                </a:lnTo>
                <a:lnTo>
                  <a:pt x="16967" y="576148"/>
                </a:lnTo>
                <a:lnTo>
                  <a:pt x="16967" y="444817"/>
                </a:lnTo>
                <a:lnTo>
                  <a:pt x="18694" y="431673"/>
                </a:lnTo>
                <a:lnTo>
                  <a:pt x="39776" y="399072"/>
                </a:lnTo>
                <a:lnTo>
                  <a:pt x="99936" y="363283"/>
                </a:lnTo>
                <a:lnTo>
                  <a:pt x="165239" y="338061"/>
                </a:lnTo>
                <a:lnTo>
                  <a:pt x="217830" y="326478"/>
                </a:lnTo>
                <a:lnTo>
                  <a:pt x="271487" y="321970"/>
                </a:lnTo>
                <a:lnTo>
                  <a:pt x="298424" y="323037"/>
                </a:lnTo>
                <a:lnTo>
                  <a:pt x="351624" y="331101"/>
                </a:lnTo>
                <a:lnTo>
                  <a:pt x="411162" y="348475"/>
                </a:lnTo>
                <a:lnTo>
                  <a:pt x="474014" y="379006"/>
                </a:lnTo>
                <a:lnTo>
                  <a:pt x="512457" y="408216"/>
                </a:lnTo>
                <a:lnTo>
                  <a:pt x="526021" y="444817"/>
                </a:lnTo>
                <a:lnTo>
                  <a:pt x="526021" y="576148"/>
                </a:lnTo>
                <a:lnTo>
                  <a:pt x="542988" y="576148"/>
                </a:lnTo>
                <a:lnTo>
                  <a:pt x="542988" y="444817"/>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414" name="Google Shape;414;g3ccfad43812_0_22"/>
          <p:cNvPicPr preferRelativeResize="0"/>
          <p:nvPr/>
        </p:nvPicPr>
        <p:blipFill rotWithShape="1">
          <a:blip r:embed="rId3">
            <a:alphaModFix/>
          </a:blip>
          <a:srcRect b="0" l="0" r="0" t="0"/>
          <a:stretch/>
        </p:blipFill>
        <p:spPr>
          <a:xfrm>
            <a:off x="6051614" y="1004955"/>
            <a:ext cx="1092136" cy="1333251"/>
          </a:xfrm>
          <a:prstGeom prst="rect">
            <a:avLst/>
          </a:prstGeom>
          <a:noFill/>
          <a:ln>
            <a:noFill/>
          </a:ln>
        </p:spPr>
      </p:pic>
      <p:pic>
        <p:nvPicPr>
          <p:cNvPr id="415" name="Google Shape;415;g3ccfad43812_0_22"/>
          <p:cNvPicPr preferRelativeResize="0"/>
          <p:nvPr/>
        </p:nvPicPr>
        <p:blipFill rotWithShape="1">
          <a:blip r:embed="rId4">
            <a:alphaModFix/>
          </a:blip>
          <a:srcRect b="0" l="0" r="0" t="0"/>
          <a:stretch/>
        </p:blipFill>
        <p:spPr>
          <a:xfrm>
            <a:off x="1856613" y="1089978"/>
            <a:ext cx="1087374" cy="1205864"/>
          </a:xfrm>
          <a:prstGeom prst="rect">
            <a:avLst/>
          </a:prstGeom>
          <a:noFill/>
          <a:ln>
            <a:noFill/>
          </a:ln>
        </p:spPr>
      </p:pic>
      <p:pic>
        <p:nvPicPr>
          <p:cNvPr id="416" name="Google Shape;416;g3ccfad43812_0_22"/>
          <p:cNvPicPr preferRelativeResize="0"/>
          <p:nvPr/>
        </p:nvPicPr>
        <p:blipFill rotWithShape="1">
          <a:blip r:embed="rId5">
            <a:alphaModFix/>
          </a:blip>
          <a:srcRect b="0" l="0" r="0" t="0"/>
          <a:stretch/>
        </p:blipFill>
        <p:spPr>
          <a:xfrm>
            <a:off x="3914585" y="1014097"/>
            <a:ext cx="1117854" cy="1299847"/>
          </a:xfrm>
          <a:prstGeom prst="rect">
            <a:avLst/>
          </a:prstGeom>
          <a:noFill/>
          <a:ln>
            <a:noFill/>
          </a:ln>
        </p:spPr>
      </p:pic>
      <p:grpSp>
        <p:nvGrpSpPr>
          <p:cNvPr id="417" name="Google Shape;417;g3ccfad43812_0_22"/>
          <p:cNvGrpSpPr/>
          <p:nvPr/>
        </p:nvGrpSpPr>
        <p:grpSpPr>
          <a:xfrm>
            <a:off x="5836160" y="2904363"/>
            <a:ext cx="1463049" cy="1723644"/>
            <a:chOff x="6257544" y="3872484"/>
            <a:chExt cx="1950732" cy="2298192"/>
          </a:xfrm>
        </p:grpSpPr>
        <p:sp>
          <p:nvSpPr>
            <p:cNvPr id="418" name="Google Shape;418;g3ccfad43812_0_22"/>
            <p:cNvSpPr/>
            <p:nvPr/>
          </p:nvSpPr>
          <p:spPr>
            <a:xfrm>
              <a:off x="7312263" y="5504056"/>
              <a:ext cx="41275" cy="39370"/>
            </a:xfrm>
            <a:custGeom>
              <a:rect b="b" l="l" r="r" t="t"/>
              <a:pathLst>
                <a:path extrusionOk="0" h="39370" w="41275">
                  <a:moveTo>
                    <a:pt x="28618" y="0"/>
                  </a:moveTo>
                  <a:lnTo>
                    <a:pt x="0" y="24515"/>
                  </a:lnTo>
                  <a:lnTo>
                    <a:pt x="12278" y="38809"/>
                  </a:lnTo>
                  <a:lnTo>
                    <a:pt x="40896" y="14293"/>
                  </a:lnTo>
                  <a:lnTo>
                    <a:pt x="28618"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419" name="Google Shape;419;g3ccfad43812_0_22"/>
            <p:cNvPicPr preferRelativeResize="0"/>
            <p:nvPr/>
          </p:nvPicPr>
          <p:blipFill rotWithShape="1">
            <a:blip r:embed="rId6">
              <a:alphaModFix/>
            </a:blip>
            <a:srcRect b="0" l="0" r="0" t="0"/>
            <a:stretch/>
          </p:blipFill>
          <p:spPr>
            <a:xfrm>
              <a:off x="7312263" y="5734096"/>
              <a:ext cx="98141" cy="87840"/>
            </a:xfrm>
            <a:prstGeom prst="rect">
              <a:avLst/>
            </a:prstGeom>
            <a:noFill/>
            <a:ln>
              <a:noFill/>
            </a:ln>
          </p:spPr>
        </p:pic>
        <p:sp>
          <p:nvSpPr>
            <p:cNvPr id="420" name="Google Shape;420;g3ccfad43812_0_22"/>
            <p:cNvSpPr/>
            <p:nvPr/>
          </p:nvSpPr>
          <p:spPr>
            <a:xfrm>
              <a:off x="6945173" y="5379542"/>
              <a:ext cx="584834" cy="508635"/>
            </a:xfrm>
            <a:custGeom>
              <a:rect b="b" l="l" r="r" t="t"/>
              <a:pathLst>
                <a:path extrusionOk="0" h="508635" w="584834">
                  <a:moveTo>
                    <a:pt x="113118" y="404850"/>
                  </a:moveTo>
                  <a:lnTo>
                    <a:pt x="75412" y="404850"/>
                  </a:lnTo>
                  <a:lnTo>
                    <a:pt x="75412" y="442506"/>
                  </a:lnTo>
                  <a:lnTo>
                    <a:pt x="113118" y="442506"/>
                  </a:lnTo>
                  <a:lnTo>
                    <a:pt x="113118" y="404850"/>
                  </a:lnTo>
                  <a:close/>
                </a:path>
                <a:path extrusionOk="0" h="508635" w="584834">
                  <a:moveTo>
                    <a:pt x="113118" y="329539"/>
                  </a:moveTo>
                  <a:lnTo>
                    <a:pt x="75412" y="329539"/>
                  </a:lnTo>
                  <a:lnTo>
                    <a:pt x="75412" y="367195"/>
                  </a:lnTo>
                  <a:lnTo>
                    <a:pt x="113118" y="367195"/>
                  </a:lnTo>
                  <a:lnTo>
                    <a:pt x="113118" y="329539"/>
                  </a:lnTo>
                  <a:close/>
                </a:path>
                <a:path extrusionOk="0" h="508635" w="584834">
                  <a:moveTo>
                    <a:pt x="113118" y="254228"/>
                  </a:moveTo>
                  <a:lnTo>
                    <a:pt x="75412" y="254228"/>
                  </a:lnTo>
                  <a:lnTo>
                    <a:pt x="75412" y="291884"/>
                  </a:lnTo>
                  <a:lnTo>
                    <a:pt x="113118" y="291884"/>
                  </a:lnTo>
                  <a:lnTo>
                    <a:pt x="113118" y="254228"/>
                  </a:lnTo>
                  <a:close/>
                </a:path>
                <a:path extrusionOk="0" h="508635" w="584834">
                  <a:moveTo>
                    <a:pt x="113118" y="178904"/>
                  </a:moveTo>
                  <a:lnTo>
                    <a:pt x="75412" y="178904"/>
                  </a:lnTo>
                  <a:lnTo>
                    <a:pt x="75412" y="216560"/>
                  </a:lnTo>
                  <a:lnTo>
                    <a:pt x="113118" y="216560"/>
                  </a:lnTo>
                  <a:lnTo>
                    <a:pt x="113118" y="178904"/>
                  </a:lnTo>
                  <a:close/>
                </a:path>
                <a:path extrusionOk="0" h="508635" w="584834">
                  <a:moveTo>
                    <a:pt x="113118" y="103593"/>
                  </a:moveTo>
                  <a:lnTo>
                    <a:pt x="75412" y="103593"/>
                  </a:lnTo>
                  <a:lnTo>
                    <a:pt x="75412" y="141249"/>
                  </a:lnTo>
                  <a:lnTo>
                    <a:pt x="113118" y="141249"/>
                  </a:lnTo>
                  <a:lnTo>
                    <a:pt x="113118" y="103593"/>
                  </a:lnTo>
                  <a:close/>
                </a:path>
                <a:path extrusionOk="0" h="508635" w="584834">
                  <a:moveTo>
                    <a:pt x="188531" y="329539"/>
                  </a:moveTo>
                  <a:lnTo>
                    <a:pt x="150825" y="329539"/>
                  </a:lnTo>
                  <a:lnTo>
                    <a:pt x="150825" y="367195"/>
                  </a:lnTo>
                  <a:lnTo>
                    <a:pt x="188531" y="367195"/>
                  </a:lnTo>
                  <a:lnTo>
                    <a:pt x="188531" y="329539"/>
                  </a:lnTo>
                  <a:close/>
                </a:path>
                <a:path extrusionOk="0" h="508635" w="584834">
                  <a:moveTo>
                    <a:pt x="188531" y="254215"/>
                  </a:moveTo>
                  <a:lnTo>
                    <a:pt x="150825" y="254215"/>
                  </a:lnTo>
                  <a:lnTo>
                    <a:pt x="150825" y="291884"/>
                  </a:lnTo>
                  <a:lnTo>
                    <a:pt x="188531" y="291884"/>
                  </a:lnTo>
                  <a:lnTo>
                    <a:pt x="188531" y="254215"/>
                  </a:lnTo>
                  <a:close/>
                </a:path>
                <a:path extrusionOk="0" h="508635" w="584834">
                  <a:moveTo>
                    <a:pt x="188531" y="178904"/>
                  </a:moveTo>
                  <a:lnTo>
                    <a:pt x="150825" y="178904"/>
                  </a:lnTo>
                  <a:lnTo>
                    <a:pt x="150825" y="216560"/>
                  </a:lnTo>
                  <a:lnTo>
                    <a:pt x="188531" y="216560"/>
                  </a:lnTo>
                  <a:lnTo>
                    <a:pt x="188531" y="178904"/>
                  </a:lnTo>
                  <a:close/>
                </a:path>
                <a:path extrusionOk="0" h="508635" w="584834">
                  <a:moveTo>
                    <a:pt x="188531" y="103593"/>
                  </a:moveTo>
                  <a:lnTo>
                    <a:pt x="150825" y="103593"/>
                  </a:lnTo>
                  <a:lnTo>
                    <a:pt x="150825" y="141249"/>
                  </a:lnTo>
                  <a:lnTo>
                    <a:pt x="188531" y="141249"/>
                  </a:lnTo>
                  <a:lnTo>
                    <a:pt x="188531" y="103593"/>
                  </a:lnTo>
                  <a:close/>
                </a:path>
                <a:path extrusionOk="0" h="508635" w="584834">
                  <a:moveTo>
                    <a:pt x="263944" y="404850"/>
                  </a:moveTo>
                  <a:lnTo>
                    <a:pt x="226237" y="404850"/>
                  </a:lnTo>
                  <a:lnTo>
                    <a:pt x="226237" y="442506"/>
                  </a:lnTo>
                  <a:lnTo>
                    <a:pt x="263944" y="442506"/>
                  </a:lnTo>
                  <a:lnTo>
                    <a:pt x="263944" y="404850"/>
                  </a:lnTo>
                  <a:close/>
                </a:path>
                <a:path extrusionOk="0" h="508635" w="584834">
                  <a:moveTo>
                    <a:pt x="263944" y="329539"/>
                  </a:moveTo>
                  <a:lnTo>
                    <a:pt x="226237" y="329539"/>
                  </a:lnTo>
                  <a:lnTo>
                    <a:pt x="226237" y="367195"/>
                  </a:lnTo>
                  <a:lnTo>
                    <a:pt x="263944" y="367195"/>
                  </a:lnTo>
                  <a:lnTo>
                    <a:pt x="263944" y="329539"/>
                  </a:lnTo>
                  <a:close/>
                </a:path>
                <a:path extrusionOk="0" h="508635" w="584834">
                  <a:moveTo>
                    <a:pt x="263944" y="254228"/>
                  </a:moveTo>
                  <a:lnTo>
                    <a:pt x="226237" y="254228"/>
                  </a:lnTo>
                  <a:lnTo>
                    <a:pt x="226237" y="291884"/>
                  </a:lnTo>
                  <a:lnTo>
                    <a:pt x="263944" y="291884"/>
                  </a:lnTo>
                  <a:lnTo>
                    <a:pt x="263944" y="254228"/>
                  </a:lnTo>
                  <a:close/>
                </a:path>
                <a:path extrusionOk="0" h="508635" w="584834">
                  <a:moveTo>
                    <a:pt x="263944" y="178904"/>
                  </a:moveTo>
                  <a:lnTo>
                    <a:pt x="226237" y="178904"/>
                  </a:lnTo>
                  <a:lnTo>
                    <a:pt x="226237" y="216560"/>
                  </a:lnTo>
                  <a:lnTo>
                    <a:pt x="263944" y="216560"/>
                  </a:lnTo>
                  <a:lnTo>
                    <a:pt x="263944" y="178904"/>
                  </a:lnTo>
                  <a:close/>
                </a:path>
                <a:path extrusionOk="0" h="508635" w="584834">
                  <a:moveTo>
                    <a:pt x="263944" y="103593"/>
                  </a:moveTo>
                  <a:lnTo>
                    <a:pt x="226237" y="103593"/>
                  </a:lnTo>
                  <a:lnTo>
                    <a:pt x="226237" y="141249"/>
                  </a:lnTo>
                  <a:lnTo>
                    <a:pt x="263944" y="141249"/>
                  </a:lnTo>
                  <a:lnTo>
                    <a:pt x="263944" y="103593"/>
                  </a:lnTo>
                  <a:close/>
                </a:path>
                <a:path extrusionOk="0" h="508635" w="584834">
                  <a:moveTo>
                    <a:pt x="358203" y="249529"/>
                  </a:moveTo>
                  <a:lnTo>
                    <a:pt x="320535" y="249529"/>
                  </a:lnTo>
                  <a:lnTo>
                    <a:pt x="320535" y="213702"/>
                  </a:lnTo>
                  <a:lnTo>
                    <a:pt x="349516" y="188899"/>
                  </a:lnTo>
                  <a:lnTo>
                    <a:pt x="350748" y="187845"/>
                  </a:lnTo>
                  <a:lnTo>
                    <a:pt x="338455" y="173558"/>
                  </a:lnTo>
                  <a:lnTo>
                    <a:pt x="320535" y="188899"/>
                  </a:lnTo>
                  <a:lnTo>
                    <a:pt x="320535" y="65938"/>
                  </a:lnTo>
                  <a:lnTo>
                    <a:pt x="320535" y="47117"/>
                  </a:lnTo>
                  <a:lnTo>
                    <a:pt x="301688" y="47117"/>
                  </a:lnTo>
                  <a:lnTo>
                    <a:pt x="301688" y="65938"/>
                  </a:lnTo>
                  <a:lnTo>
                    <a:pt x="301688" y="489356"/>
                  </a:lnTo>
                  <a:lnTo>
                    <a:pt x="188531" y="489356"/>
                  </a:lnTo>
                  <a:lnTo>
                    <a:pt x="188531" y="404850"/>
                  </a:lnTo>
                  <a:lnTo>
                    <a:pt x="150825" y="404850"/>
                  </a:lnTo>
                  <a:lnTo>
                    <a:pt x="150825" y="489356"/>
                  </a:lnTo>
                  <a:lnTo>
                    <a:pt x="37706" y="489356"/>
                  </a:lnTo>
                  <a:lnTo>
                    <a:pt x="37706" y="65938"/>
                  </a:lnTo>
                  <a:lnTo>
                    <a:pt x="301688" y="65938"/>
                  </a:lnTo>
                  <a:lnTo>
                    <a:pt x="301688" y="47117"/>
                  </a:lnTo>
                  <a:lnTo>
                    <a:pt x="282803" y="47117"/>
                  </a:lnTo>
                  <a:lnTo>
                    <a:pt x="282803" y="18834"/>
                  </a:lnTo>
                  <a:lnTo>
                    <a:pt x="282803" y="0"/>
                  </a:lnTo>
                  <a:lnTo>
                    <a:pt x="263944" y="0"/>
                  </a:lnTo>
                  <a:lnTo>
                    <a:pt x="263944" y="18834"/>
                  </a:lnTo>
                  <a:lnTo>
                    <a:pt x="263944" y="47117"/>
                  </a:lnTo>
                  <a:lnTo>
                    <a:pt x="75412" y="47117"/>
                  </a:lnTo>
                  <a:lnTo>
                    <a:pt x="75412" y="18834"/>
                  </a:lnTo>
                  <a:lnTo>
                    <a:pt x="263944" y="18834"/>
                  </a:lnTo>
                  <a:lnTo>
                    <a:pt x="263944" y="0"/>
                  </a:lnTo>
                  <a:lnTo>
                    <a:pt x="56553" y="0"/>
                  </a:lnTo>
                  <a:lnTo>
                    <a:pt x="56553" y="47117"/>
                  </a:lnTo>
                  <a:lnTo>
                    <a:pt x="18846" y="47117"/>
                  </a:lnTo>
                  <a:lnTo>
                    <a:pt x="18846" y="489356"/>
                  </a:lnTo>
                  <a:lnTo>
                    <a:pt x="0" y="489356"/>
                  </a:lnTo>
                  <a:lnTo>
                    <a:pt x="0" y="508177"/>
                  </a:lnTo>
                  <a:lnTo>
                    <a:pt x="339356" y="508177"/>
                  </a:lnTo>
                  <a:lnTo>
                    <a:pt x="339356" y="489356"/>
                  </a:lnTo>
                  <a:lnTo>
                    <a:pt x="320535" y="489356"/>
                  </a:lnTo>
                  <a:lnTo>
                    <a:pt x="320535" y="328993"/>
                  </a:lnTo>
                  <a:lnTo>
                    <a:pt x="338455" y="344335"/>
                  </a:lnTo>
                  <a:lnTo>
                    <a:pt x="350748" y="330047"/>
                  </a:lnTo>
                  <a:lnTo>
                    <a:pt x="349516" y="328993"/>
                  </a:lnTo>
                  <a:lnTo>
                    <a:pt x="320535" y="304177"/>
                  </a:lnTo>
                  <a:lnTo>
                    <a:pt x="320535" y="268363"/>
                  </a:lnTo>
                  <a:lnTo>
                    <a:pt x="358203" y="268363"/>
                  </a:lnTo>
                  <a:lnTo>
                    <a:pt x="358203" y="249529"/>
                  </a:lnTo>
                  <a:close/>
                </a:path>
                <a:path extrusionOk="0" h="508635" w="584834">
                  <a:moveTo>
                    <a:pt x="433628" y="249529"/>
                  </a:moveTo>
                  <a:lnTo>
                    <a:pt x="395909" y="249529"/>
                  </a:lnTo>
                  <a:lnTo>
                    <a:pt x="395909" y="268363"/>
                  </a:lnTo>
                  <a:lnTo>
                    <a:pt x="433628" y="268363"/>
                  </a:lnTo>
                  <a:lnTo>
                    <a:pt x="433628" y="249529"/>
                  </a:lnTo>
                  <a:close/>
                </a:path>
                <a:path extrusionOk="0" h="508635" w="584834">
                  <a:moveTo>
                    <a:pt x="465226" y="89789"/>
                  </a:moveTo>
                  <a:lnTo>
                    <a:pt x="452945" y="75488"/>
                  </a:lnTo>
                  <a:lnTo>
                    <a:pt x="424332" y="99999"/>
                  </a:lnTo>
                  <a:lnTo>
                    <a:pt x="436613" y="114300"/>
                  </a:lnTo>
                  <a:lnTo>
                    <a:pt x="465226" y="89789"/>
                  </a:lnTo>
                  <a:close/>
                </a:path>
                <a:path extrusionOk="0" h="508635" w="584834">
                  <a:moveTo>
                    <a:pt x="509041" y="249529"/>
                  </a:moveTo>
                  <a:lnTo>
                    <a:pt x="471335" y="249529"/>
                  </a:lnTo>
                  <a:lnTo>
                    <a:pt x="471335" y="268363"/>
                  </a:lnTo>
                  <a:lnTo>
                    <a:pt x="509041" y="268363"/>
                  </a:lnTo>
                  <a:lnTo>
                    <a:pt x="509041" y="249529"/>
                  </a:lnTo>
                  <a:close/>
                </a:path>
                <a:path extrusionOk="0" h="508635" w="584834">
                  <a:moveTo>
                    <a:pt x="584454" y="249529"/>
                  </a:moveTo>
                  <a:lnTo>
                    <a:pt x="546747" y="249529"/>
                  </a:lnTo>
                  <a:lnTo>
                    <a:pt x="546747" y="268363"/>
                  </a:lnTo>
                  <a:lnTo>
                    <a:pt x="584454" y="268363"/>
                  </a:lnTo>
                  <a:lnTo>
                    <a:pt x="584454" y="249529"/>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421" name="Google Shape;421;g3ccfad43812_0_22"/>
            <p:cNvPicPr preferRelativeResize="0"/>
            <p:nvPr/>
          </p:nvPicPr>
          <p:blipFill rotWithShape="1">
            <a:blip r:embed="rId7">
              <a:alphaModFix/>
            </a:blip>
            <a:srcRect b="0" l="0" r="0" t="0"/>
            <a:stretch/>
          </p:blipFill>
          <p:spPr>
            <a:xfrm>
              <a:off x="7557911" y="5530219"/>
              <a:ext cx="216786" cy="216523"/>
            </a:xfrm>
            <a:prstGeom prst="rect">
              <a:avLst/>
            </a:prstGeom>
            <a:noFill/>
            <a:ln>
              <a:noFill/>
            </a:ln>
          </p:spPr>
        </p:pic>
        <p:pic>
          <p:nvPicPr>
            <p:cNvPr id="422" name="Google Shape;422;g3ccfad43812_0_22"/>
            <p:cNvPicPr preferRelativeResize="0"/>
            <p:nvPr/>
          </p:nvPicPr>
          <p:blipFill rotWithShape="1">
            <a:blip r:embed="rId8">
              <a:alphaModFix/>
            </a:blip>
            <a:srcRect b="0" l="0" r="0" t="0"/>
            <a:stretch/>
          </p:blipFill>
          <p:spPr>
            <a:xfrm>
              <a:off x="7407082" y="5276024"/>
              <a:ext cx="216763" cy="216538"/>
            </a:xfrm>
            <a:prstGeom prst="rect">
              <a:avLst/>
            </a:prstGeom>
            <a:noFill/>
            <a:ln>
              <a:noFill/>
            </a:ln>
          </p:spPr>
        </p:pic>
        <p:pic>
          <p:nvPicPr>
            <p:cNvPr id="423" name="Google Shape;423;g3ccfad43812_0_22"/>
            <p:cNvPicPr preferRelativeResize="0"/>
            <p:nvPr/>
          </p:nvPicPr>
          <p:blipFill rotWithShape="1">
            <a:blip r:embed="rId9">
              <a:alphaModFix/>
            </a:blip>
            <a:srcRect b="0" l="0" r="0" t="0"/>
            <a:stretch/>
          </p:blipFill>
          <p:spPr>
            <a:xfrm>
              <a:off x="7407082" y="5784399"/>
              <a:ext cx="216817" cy="216523"/>
            </a:xfrm>
            <a:prstGeom prst="rect">
              <a:avLst/>
            </a:prstGeom>
            <a:noFill/>
            <a:ln>
              <a:noFill/>
            </a:ln>
          </p:spPr>
        </p:pic>
        <p:pic>
          <p:nvPicPr>
            <p:cNvPr id="424" name="Google Shape;424;g3ccfad43812_0_22"/>
            <p:cNvPicPr preferRelativeResize="0"/>
            <p:nvPr/>
          </p:nvPicPr>
          <p:blipFill rotWithShape="1">
            <a:blip r:embed="rId10">
              <a:alphaModFix/>
            </a:blip>
            <a:srcRect b="0" l="0" r="0" t="0"/>
            <a:stretch/>
          </p:blipFill>
          <p:spPr>
            <a:xfrm>
              <a:off x="6257544" y="3872484"/>
              <a:ext cx="405396" cy="2298192"/>
            </a:xfrm>
            <a:prstGeom prst="rect">
              <a:avLst/>
            </a:prstGeom>
            <a:noFill/>
            <a:ln>
              <a:noFill/>
            </a:ln>
          </p:spPr>
        </p:pic>
        <p:sp>
          <p:nvSpPr>
            <p:cNvPr id="425" name="Google Shape;425;g3ccfad43812_0_22"/>
            <p:cNvSpPr/>
            <p:nvPr/>
          </p:nvSpPr>
          <p:spPr>
            <a:xfrm>
              <a:off x="6313170" y="3908298"/>
              <a:ext cx="312420" cy="2192020"/>
            </a:xfrm>
            <a:custGeom>
              <a:rect b="b" l="l" r="r" t="t"/>
              <a:pathLst>
                <a:path extrusionOk="0" h="2192020" w="312420">
                  <a:moveTo>
                    <a:pt x="312420" y="2191512"/>
                  </a:moveTo>
                  <a:lnTo>
                    <a:pt x="229349" y="2190581"/>
                  </a:lnTo>
                  <a:lnTo>
                    <a:pt x="154714" y="2187956"/>
                  </a:lnTo>
                  <a:lnTo>
                    <a:pt x="91487" y="2183885"/>
                  </a:lnTo>
                  <a:lnTo>
                    <a:pt x="42643" y="2178616"/>
                  </a:lnTo>
                  <a:lnTo>
                    <a:pt x="0" y="2165477"/>
                  </a:lnTo>
                  <a:lnTo>
                    <a:pt x="0" y="26034"/>
                  </a:lnTo>
                  <a:lnTo>
                    <a:pt x="42643" y="12906"/>
                  </a:lnTo>
                  <a:lnTo>
                    <a:pt x="91487" y="7635"/>
                  </a:lnTo>
                  <a:lnTo>
                    <a:pt x="154714" y="3560"/>
                  </a:lnTo>
                  <a:lnTo>
                    <a:pt x="229349" y="931"/>
                  </a:lnTo>
                  <a:lnTo>
                    <a:pt x="312420" y="0"/>
                  </a:lnTo>
                </a:path>
              </a:pathLst>
            </a:custGeom>
            <a:noFill/>
            <a:ln cap="flat" cmpd="sng" w="25400">
              <a:solidFill>
                <a:srgbClr val="FF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426" name="Google Shape;426;g3ccfad43812_0_22"/>
            <p:cNvPicPr preferRelativeResize="0"/>
            <p:nvPr/>
          </p:nvPicPr>
          <p:blipFill rotWithShape="1">
            <a:blip r:embed="rId11">
              <a:alphaModFix/>
            </a:blip>
            <a:srcRect b="0" l="0" r="0" t="0"/>
            <a:stretch/>
          </p:blipFill>
          <p:spPr>
            <a:xfrm>
              <a:off x="7802880" y="3872484"/>
              <a:ext cx="405396" cy="2298192"/>
            </a:xfrm>
            <a:prstGeom prst="rect">
              <a:avLst/>
            </a:prstGeom>
            <a:noFill/>
            <a:ln>
              <a:noFill/>
            </a:ln>
          </p:spPr>
        </p:pic>
        <p:sp>
          <p:nvSpPr>
            <p:cNvPr id="427" name="Google Shape;427;g3ccfad43812_0_22"/>
            <p:cNvSpPr/>
            <p:nvPr/>
          </p:nvSpPr>
          <p:spPr>
            <a:xfrm>
              <a:off x="7844790" y="3908298"/>
              <a:ext cx="312420" cy="2192020"/>
            </a:xfrm>
            <a:custGeom>
              <a:rect b="b" l="l" r="r" t="t"/>
              <a:pathLst>
                <a:path extrusionOk="0" h="2192020" w="312420">
                  <a:moveTo>
                    <a:pt x="0" y="0"/>
                  </a:moveTo>
                  <a:lnTo>
                    <a:pt x="83070" y="931"/>
                  </a:lnTo>
                  <a:lnTo>
                    <a:pt x="157705" y="3560"/>
                  </a:lnTo>
                  <a:lnTo>
                    <a:pt x="220932" y="7635"/>
                  </a:lnTo>
                  <a:lnTo>
                    <a:pt x="269776" y="12906"/>
                  </a:lnTo>
                  <a:lnTo>
                    <a:pt x="312419" y="26034"/>
                  </a:lnTo>
                  <a:lnTo>
                    <a:pt x="312419" y="2165477"/>
                  </a:lnTo>
                  <a:lnTo>
                    <a:pt x="269776" y="2178616"/>
                  </a:lnTo>
                  <a:lnTo>
                    <a:pt x="220932" y="2183885"/>
                  </a:lnTo>
                  <a:lnTo>
                    <a:pt x="157705" y="2187956"/>
                  </a:lnTo>
                  <a:lnTo>
                    <a:pt x="83070" y="2190581"/>
                  </a:lnTo>
                  <a:lnTo>
                    <a:pt x="0" y="2191512"/>
                  </a:lnTo>
                </a:path>
              </a:pathLst>
            </a:custGeom>
            <a:noFill/>
            <a:ln cap="flat" cmpd="sng" w="25400">
              <a:solidFill>
                <a:srgbClr val="FF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E5FC"/>
        </a:solidFill>
      </p:bgPr>
    </p:bg>
    <p:spTree>
      <p:nvGrpSpPr>
        <p:cNvPr id="431" name="Shape 431"/>
        <p:cNvGrpSpPr/>
        <p:nvPr/>
      </p:nvGrpSpPr>
      <p:grpSpPr>
        <a:xfrm>
          <a:off x="0" y="0"/>
          <a:ext cx="0" cy="0"/>
          <a:chOff x="0" y="0"/>
          <a:chExt cx="0" cy="0"/>
        </a:xfrm>
      </p:grpSpPr>
      <p:grpSp>
        <p:nvGrpSpPr>
          <p:cNvPr id="432" name="Google Shape;432;g3ccfad43812_0_48"/>
          <p:cNvGrpSpPr/>
          <p:nvPr/>
        </p:nvGrpSpPr>
        <p:grpSpPr>
          <a:xfrm>
            <a:off x="1471680" y="1583119"/>
            <a:ext cx="2279460" cy="529308"/>
            <a:chOff x="740663" y="2110739"/>
            <a:chExt cx="2737104" cy="717803"/>
          </a:xfrm>
        </p:grpSpPr>
        <p:pic>
          <p:nvPicPr>
            <p:cNvPr id="433" name="Google Shape;433;g3ccfad43812_0_48"/>
            <p:cNvPicPr preferRelativeResize="0"/>
            <p:nvPr/>
          </p:nvPicPr>
          <p:blipFill rotWithShape="1">
            <a:blip r:embed="rId3">
              <a:alphaModFix/>
            </a:blip>
            <a:srcRect b="0" l="0" r="0" t="0"/>
            <a:stretch/>
          </p:blipFill>
          <p:spPr>
            <a:xfrm>
              <a:off x="740663" y="2110739"/>
              <a:ext cx="2737104" cy="717803"/>
            </a:xfrm>
            <a:prstGeom prst="rect">
              <a:avLst/>
            </a:prstGeom>
            <a:noFill/>
            <a:ln>
              <a:noFill/>
            </a:ln>
          </p:spPr>
        </p:pic>
        <p:sp>
          <p:nvSpPr>
            <p:cNvPr id="434" name="Google Shape;434;g3ccfad43812_0_48"/>
            <p:cNvSpPr/>
            <p:nvPr/>
          </p:nvSpPr>
          <p:spPr>
            <a:xfrm>
              <a:off x="787907" y="2135123"/>
              <a:ext cx="2647315" cy="628014"/>
            </a:xfrm>
            <a:custGeom>
              <a:rect b="b" l="l" r="r" t="t"/>
              <a:pathLst>
                <a:path extrusionOk="0" h="628014" w="2647315">
                  <a:moveTo>
                    <a:pt x="2647188" y="0"/>
                  </a:moveTo>
                  <a:lnTo>
                    <a:pt x="0" y="0"/>
                  </a:lnTo>
                  <a:lnTo>
                    <a:pt x="0" y="627888"/>
                  </a:lnTo>
                  <a:lnTo>
                    <a:pt x="2647188" y="627888"/>
                  </a:lnTo>
                  <a:lnTo>
                    <a:pt x="2647188" y="0"/>
                  </a:lnTo>
                  <a:close/>
                </a:path>
              </a:pathLst>
            </a:custGeom>
            <a:solidFill>
              <a:srgbClr val="C5D9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435" name="Google Shape;435;g3ccfad43812_0_48"/>
            <p:cNvSpPr/>
            <p:nvPr/>
          </p:nvSpPr>
          <p:spPr>
            <a:xfrm>
              <a:off x="787907" y="2135123"/>
              <a:ext cx="2647315" cy="628014"/>
            </a:xfrm>
            <a:custGeom>
              <a:rect b="b" l="l" r="r" t="t"/>
              <a:pathLst>
                <a:path extrusionOk="0" h="628014" w="2647315">
                  <a:moveTo>
                    <a:pt x="0" y="627888"/>
                  </a:moveTo>
                  <a:lnTo>
                    <a:pt x="2647188" y="627888"/>
                  </a:lnTo>
                  <a:lnTo>
                    <a:pt x="2647188" y="0"/>
                  </a:lnTo>
                  <a:lnTo>
                    <a:pt x="0" y="0"/>
                  </a:lnTo>
                  <a:lnTo>
                    <a:pt x="0" y="627888"/>
                  </a:lnTo>
                  <a:close/>
                </a:path>
              </a:pathLst>
            </a:custGeom>
            <a:noFill/>
            <a:ln cap="flat" cmpd="sng" w="9525">
              <a:solidFill>
                <a:srgbClr val="497DB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436" name="Google Shape;436;g3ccfad43812_0_48"/>
          <p:cNvSpPr txBox="1"/>
          <p:nvPr/>
        </p:nvSpPr>
        <p:spPr>
          <a:xfrm>
            <a:off x="1811270" y="1756264"/>
            <a:ext cx="1759800" cy="1944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1" i="0" lang="de" sz="1200" u="none" cap="none" strike="noStrike">
                <a:solidFill>
                  <a:schemeClr val="dk1"/>
                </a:solidFill>
                <a:latin typeface="Titillium Web"/>
                <a:ea typeface="Titillium Web"/>
                <a:cs typeface="Titillium Web"/>
                <a:sym typeface="Titillium Web"/>
              </a:rPr>
              <a:t>Arbeidsovereenkomst</a:t>
            </a:r>
            <a:endParaRPr b="0" i="0" sz="1200" u="none" cap="none" strike="noStrike">
              <a:solidFill>
                <a:schemeClr val="dk1"/>
              </a:solidFill>
              <a:latin typeface="Titillium Web"/>
              <a:ea typeface="Titillium Web"/>
              <a:cs typeface="Titillium Web"/>
              <a:sym typeface="Titillium Web"/>
            </a:endParaRPr>
          </a:p>
        </p:txBody>
      </p:sp>
      <p:grpSp>
        <p:nvGrpSpPr>
          <p:cNvPr id="437" name="Google Shape;437;g3ccfad43812_0_48"/>
          <p:cNvGrpSpPr/>
          <p:nvPr/>
        </p:nvGrpSpPr>
        <p:grpSpPr>
          <a:xfrm>
            <a:off x="5321807" y="1583054"/>
            <a:ext cx="2052828" cy="538352"/>
            <a:chOff x="5571744" y="2110739"/>
            <a:chExt cx="2737104" cy="717803"/>
          </a:xfrm>
        </p:grpSpPr>
        <p:pic>
          <p:nvPicPr>
            <p:cNvPr id="438" name="Google Shape;438;g3ccfad43812_0_48"/>
            <p:cNvPicPr preferRelativeResize="0"/>
            <p:nvPr/>
          </p:nvPicPr>
          <p:blipFill rotWithShape="1">
            <a:blip r:embed="rId3">
              <a:alphaModFix/>
            </a:blip>
            <a:srcRect b="0" l="0" r="0" t="0"/>
            <a:stretch/>
          </p:blipFill>
          <p:spPr>
            <a:xfrm>
              <a:off x="5571744" y="2110739"/>
              <a:ext cx="2737104" cy="717803"/>
            </a:xfrm>
            <a:prstGeom prst="rect">
              <a:avLst/>
            </a:prstGeom>
            <a:noFill/>
            <a:ln>
              <a:noFill/>
            </a:ln>
          </p:spPr>
        </p:pic>
        <p:sp>
          <p:nvSpPr>
            <p:cNvPr id="439" name="Google Shape;439;g3ccfad43812_0_48"/>
            <p:cNvSpPr/>
            <p:nvPr/>
          </p:nvSpPr>
          <p:spPr>
            <a:xfrm>
              <a:off x="5618988" y="2135123"/>
              <a:ext cx="2647315" cy="628014"/>
            </a:xfrm>
            <a:custGeom>
              <a:rect b="b" l="l" r="r" t="t"/>
              <a:pathLst>
                <a:path extrusionOk="0" h="628014" w="2647315">
                  <a:moveTo>
                    <a:pt x="2647188" y="0"/>
                  </a:moveTo>
                  <a:lnTo>
                    <a:pt x="0" y="0"/>
                  </a:lnTo>
                  <a:lnTo>
                    <a:pt x="0" y="627888"/>
                  </a:lnTo>
                  <a:lnTo>
                    <a:pt x="2647188" y="627888"/>
                  </a:lnTo>
                  <a:lnTo>
                    <a:pt x="2647188" y="0"/>
                  </a:lnTo>
                  <a:close/>
                </a:path>
              </a:pathLst>
            </a:custGeom>
            <a:solidFill>
              <a:srgbClr val="C5D9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440" name="Google Shape;440;g3ccfad43812_0_48"/>
            <p:cNvSpPr/>
            <p:nvPr/>
          </p:nvSpPr>
          <p:spPr>
            <a:xfrm>
              <a:off x="5618988" y="2135123"/>
              <a:ext cx="2647315" cy="628014"/>
            </a:xfrm>
            <a:custGeom>
              <a:rect b="b" l="l" r="r" t="t"/>
              <a:pathLst>
                <a:path extrusionOk="0" h="628014" w="2647315">
                  <a:moveTo>
                    <a:pt x="0" y="627888"/>
                  </a:moveTo>
                  <a:lnTo>
                    <a:pt x="2647188" y="627888"/>
                  </a:lnTo>
                  <a:lnTo>
                    <a:pt x="2647188" y="0"/>
                  </a:lnTo>
                  <a:lnTo>
                    <a:pt x="0" y="0"/>
                  </a:lnTo>
                  <a:lnTo>
                    <a:pt x="0" y="627888"/>
                  </a:lnTo>
                  <a:close/>
                </a:path>
              </a:pathLst>
            </a:custGeom>
            <a:noFill/>
            <a:ln cap="flat" cmpd="sng" w="9525">
              <a:solidFill>
                <a:srgbClr val="497DB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441" name="Google Shape;441;g3ccfad43812_0_48"/>
          <p:cNvSpPr txBox="1"/>
          <p:nvPr/>
        </p:nvSpPr>
        <p:spPr>
          <a:xfrm>
            <a:off x="6079045" y="1756264"/>
            <a:ext cx="797400" cy="1944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1" i="0" lang="de" sz="1200" u="none" cap="none" strike="noStrike">
                <a:solidFill>
                  <a:schemeClr val="dk1"/>
                </a:solidFill>
                <a:latin typeface="Titillium Web"/>
                <a:ea typeface="Titillium Web"/>
                <a:cs typeface="Titillium Web"/>
                <a:sym typeface="Titillium Web"/>
              </a:rPr>
              <a:t>Factuur</a:t>
            </a:r>
            <a:endParaRPr b="0" i="0" sz="1200" u="none" cap="none" strike="noStrike">
              <a:solidFill>
                <a:schemeClr val="dk1"/>
              </a:solidFill>
              <a:latin typeface="Titillium Web"/>
              <a:ea typeface="Titillium Web"/>
              <a:cs typeface="Titillium Web"/>
              <a:sym typeface="Titillium Web"/>
            </a:endParaRPr>
          </a:p>
        </p:txBody>
      </p:sp>
      <p:sp>
        <p:nvSpPr>
          <p:cNvPr id="442" name="Google Shape;442;g3ccfad43812_0_48"/>
          <p:cNvSpPr/>
          <p:nvPr/>
        </p:nvSpPr>
        <p:spPr>
          <a:xfrm>
            <a:off x="1994535" y="2595753"/>
            <a:ext cx="1452086" cy="412909"/>
          </a:xfrm>
          <a:custGeom>
            <a:rect b="b" l="l" r="r" t="t"/>
            <a:pathLst>
              <a:path extrusionOk="0" h="550545" w="1936114">
                <a:moveTo>
                  <a:pt x="1935861" y="464185"/>
                </a:moveTo>
                <a:lnTo>
                  <a:pt x="1904111" y="464185"/>
                </a:lnTo>
                <a:lnTo>
                  <a:pt x="1904111" y="271526"/>
                </a:lnTo>
                <a:lnTo>
                  <a:pt x="1904111" y="265176"/>
                </a:lnTo>
                <a:lnTo>
                  <a:pt x="1904111" y="261620"/>
                </a:lnTo>
                <a:lnTo>
                  <a:pt x="1901317" y="258826"/>
                </a:lnTo>
                <a:lnTo>
                  <a:pt x="989711" y="258826"/>
                </a:lnTo>
                <a:lnTo>
                  <a:pt x="989711" y="0"/>
                </a:lnTo>
                <a:lnTo>
                  <a:pt x="977011" y="0"/>
                </a:lnTo>
                <a:lnTo>
                  <a:pt x="977011" y="268859"/>
                </a:lnTo>
                <a:lnTo>
                  <a:pt x="34594" y="268859"/>
                </a:lnTo>
                <a:lnTo>
                  <a:pt x="31750" y="271780"/>
                </a:lnTo>
                <a:lnTo>
                  <a:pt x="31750" y="474345"/>
                </a:lnTo>
                <a:lnTo>
                  <a:pt x="0" y="474345"/>
                </a:lnTo>
                <a:lnTo>
                  <a:pt x="38100" y="550545"/>
                </a:lnTo>
                <a:lnTo>
                  <a:pt x="69850" y="487045"/>
                </a:lnTo>
                <a:lnTo>
                  <a:pt x="76200" y="474345"/>
                </a:lnTo>
                <a:lnTo>
                  <a:pt x="44450" y="474345"/>
                </a:lnTo>
                <a:lnTo>
                  <a:pt x="44450" y="281559"/>
                </a:lnTo>
                <a:lnTo>
                  <a:pt x="986917" y="281559"/>
                </a:lnTo>
                <a:lnTo>
                  <a:pt x="989711" y="278765"/>
                </a:lnTo>
                <a:lnTo>
                  <a:pt x="989711" y="271526"/>
                </a:lnTo>
                <a:lnTo>
                  <a:pt x="1891411" y="271526"/>
                </a:lnTo>
                <a:lnTo>
                  <a:pt x="1891411" y="464185"/>
                </a:lnTo>
                <a:lnTo>
                  <a:pt x="1859661" y="464185"/>
                </a:lnTo>
                <a:lnTo>
                  <a:pt x="1897761" y="540385"/>
                </a:lnTo>
                <a:lnTo>
                  <a:pt x="1929511" y="476885"/>
                </a:lnTo>
                <a:lnTo>
                  <a:pt x="1935861" y="464185"/>
                </a:lnTo>
                <a:close/>
              </a:path>
            </a:pathLst>
          </a:custGeom>
          <a:solidFill>
            <a:srgbClr val="BEBEB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443" name="Google Shape;443;g3ccfad43812_0_48"/>
          <p:cNvSpPr txBox="1"/>
          <p:nvPr/>
        </p:nvSpPr>
        <p:spPr>
          <a:xfrm>
            <a:off x="1240177" y="3131914"/>
            <a:ext cx="1465800" cy="518100"/>
          </a:xfrm>
          <a:prstGeom prst="rect">
            <a:avLst/>
          </a:prstGeom>
          <a:noFill/>
          <a:ln>
            <a:noFill/>
          </a:ln>
        </p:spPr>
        <p:txBody>
          <a:bodyPr anchorCtr="0" anchor="t" bIns="0" lIns="0" spcFirstLastPara="1" rIns="0" wrap="square" tIns="10000">
            <a:spAutoFit/>
          </a:bodyPr>
          <a:lstStyle/>
          <a:p>
            <a:pPr indent="0" lvl="0" marL="9525" marR="3810" rtl="0" algn="ctr">
              <a:lnSpc>
                <a:spcPct val="100000"/>
              </a:lnSpc>
              <a:spcBef>
                <a:spcPts val="0"/>
              </a:spcBef>
              <a:spcAft>
                <a:spcPts val="0"/>
              </a:spcAft>
              <a:buNone/>
            </a:pPr>
            <a:r>
              <a:rPr b="0" i="0" lang="de" sz="1100" u="none" cap="none" strike="noStrike">
                <a:solidFill>
                  <a:srgbClr val="000000"/>
                </a:solidFill>
                <a:latin typeface="Titillium Web"/>
                <a:ea typeface="Titillium Web"/>
                <a:cs typeface="Titillium Web"/>
                <a:sym typeface="Titillium Web"/>
              </a:rPr>
              <a:t>Rechtstreeks (arbeidsovereenkomst of 1bis)</a:t>
            </a:r>
            <a:endParaRPr b="0" i="0" sz="1100" u="none" cap="none" strike="noStrike">
              <a:solidFill>
                <a:srgbClr val="000000"/>
              </a:solidFill>
              <a:latin typeface="Titillium Web"/>
              <a:ea typeface="Titillium Web"/>
              <a:cs typeface="Titillium Web"/>
              <a:sym typeface="Titillium Web"/>
            </a:endParaRPr>
          </a:p>
        </p:txBody>
      </p:sp>
      <p:sp>
        <p:nvSpPr>
          <p:cNvPr id="444" name="Google Shape;444;g3ccfad43812_0_48"/>
          <p:cNvSpPr txBox="1"/>
          <p:nvPr/>
        </p:nvSpPr>
        <p:spPr>
          <a:xfrm>
            <a:off x="2985107" y="3086557"/>
            <a:ext cx="1100700" cy="179400"/>
          </a:xfrm>
          <a:prstGeom prst="rect">
            <a:avLst/>
          </a:prstGeom>
          <a:noFill/>
          <a:ln>
            <a:noFill/>
          </a:ln>
        </p:spPr>
        <p:txBody>
          <a:bodyPr anchorCtr="0" anchor="t" bIns="0" lIns="0" spcFirstLastPara="1" rIns="0" wrap="square" tIns="10000">
            <a:spAutoFit/>
          </a:bodyPr>
          <a:lstStyle/>
          <a:p>
            <a:pPr indent="0" lvl="0" marL="9525" marR="0" rtl="0" algn="l">
              <a:lnSpc>
                <a:spcPct val="100000"/>
              </a:lnSpc>
              <a:spcBef>
                <a:spcPts val="0"/>
              </a:spcBef>
              <a:spcAft>
                <a:spcPts val="0"/>
              </a:spcAft>
              <a:buNone/>
            </a:pPr>
            <a:r>
              <a:rPr b="0" i="0" lang="de" sz="1100" u="none" cap="none" strike="noStrike">
                <a:solidFill>
                  <a:srgbClr val="000000"/>
                </a:solidFill>
                <a:latin typeface="Titillium Web"/>
                <a:ea typeface="Titillium Web"/>
                <a:cs typeface="Titillium Web"/>
                <a:sym typeface="Titillium Web"/>
              </a:rPr>
              <a:t>Via SBK/inte</a:t>
            </a:r>
            <a:r>
              <a:rPr b="0" i="0" lang="de" sz="1000" u="none" cap="none" strike="noStrike">
                <a:solidFill>
                  <a:srgbClr val="000000"/>
                </a:solidFill>
                <a:latin typeface="Titillium Web"/>
                <a:ea typeface="Titillium Web"/>
                <a:cs typeface="Titillium Web"/>
                <a:sym typeface="Titillium Web"/>
              </a:rPr>
              <a:t>rim</a:t>
            </a:r>
            <a:endParaRPr b="0" i="0" sz="1000" u="none" cap="none" strike="noStrike">
              <a:solidFill>
                <a:srgbClr val="000000"/>
              </a:solidFill>
              <a:latin typeface="Titillium Web"/>
              <a:ea typeface="Titillium Web"/>
              <a:cs typeface="Titillium Web"/>
              <a:sym typeface="Titillium Web"/>
            </a:endParaRPr>
          </a:p>
        </p:txBody>
      </p:sp>
      <p:sp>
        <p:nvSpPr>
          <p:cNvPr id="445" name="Google Shape;445;g3ccfad43812_0_48"/>
          <p:cNvSpPr txBox="1"/>
          <p:nvPr/>
        </p:nvSpPr>
        <p:spPr>
          <a:xfrm>
            <a:off x="2372296" y="2296341"/>
            <a:ext cx="1247100" cy="194700"/>
          </a:xfrm>
          <a:prstGeom prst="rect">
            <a:avLst/>
          </a:prstGeom>
          <a:noFill/>
          <a:ln>
            <a:noFill/>
          </a:ln>
        </p:spPr>
        <p:txBody>
          <a:bodyPr anchorCtr="0" anchor="t" bIns="0" lIns="0" spcFirstLastPara="1" rIns="0" wrap="square" tIns="10000">
            <a:spAutoFit/>
          </a:bodyPr>
          <a:lstStyle/>
          <a:p>
            <a:pPr indent="0" lvl="0" marL="9525" marR="0" rtl="0" algn="l">
              <a:lnSpc>
                <a:spcPct val="100000"/>
              </a:lnSpc>
              <a:spcBef>
                <a:spcPts val="0"/>
              </a:spcBef>
              <a:spcAft>
                <a:spcPts val="0"/>
              </a:spcAft>
              <a:buNone/>
            </a:pPr>
            <a:r>
              <a:rPr b="1" i="0" lang="de" sz="1200" u="none" cap="none" strike="noStrike">
                <a:solidFill>
                  <a:srgbClr val="000000"/>
                </a:solidFill>
                <a:latin typeface="Titillium Web"/>
                <a:ea typeface="Titillium Web"/>
                <a:cs typeface="Titillium Web"/>
                <a:sym typeface="Titillium Web"/>
              </a:rPr>
              <a:t>Werknemer</a:t>
            </a:r>
            <a:endParaRPr b="0" i="0" sz="1200" u="none" cap="none" strike="noStrike">
              <a:solidFill>
                <a:srgbClr val="000000"/>
              </a:solidFill>
              <a:latin typeface="Titillium Web"/>
              <a:ea typeface="Titillium Web"/>
              <a:cs typeface="Titillium Web"/>
              <a:sym typeface="Titillium Web"/>
            </a:endParaRPr>
          </a:p>
        </p:txBody>
      </p:sp>
      <p:grpSp>
        <p:nvGrpSpPr>
          <p:cNvPr id="446" name="Google Shape;446;g3ccfad43812_0_48"/>
          <p:cNvGrpSpPr/>
          <p:nvPr/>
        </p:nvGrpSpPr>
        <p:grpSpPr>
          <a:xfrm>
            <a:off x="2704909" y="1762526"/>
            <a:ext cx="2742629" cy="516997"/>
            <a:chOff x="2082545" y="2350033"/>
            <a:chExt cx="3656838" cy="689330"/>
          </a:xfrm>
        </p:grpSpPr>
        <p:pic>
          <p:nvPicPr>
            <p:cNvPr id="447" name="Google Shape;447;g3ccfad43812_0_48"/>
            <p:cNvPicPr preferRelativeResize="0"/>
            <p:nvPr/>
          </p:nvPicPr>
          <p:blipFill rotWithShape="1">
            <a:blip r:embed="rId4">
              <a:alphaModFix/>
            </a:blip>
            <a:srcRect b="0" l="0" r="0" t="0"/>
            <a:stretch/>
          </p:blipFill>
          <p:spPr>
            <a:xfrm>
              <a:off x="3316223" y="2350033"/>
              <a:ext cx="2423160" cy="234670"/>
            </a:xfrm>
            <a:prstGeom prst="rect">
              <a:avLst/>
            </a:prstGeom>
            <a:noFill/>
            <a:ln>
              <a:noFill/>
            </a:ln>
          </p:spPr>
        </p:pic>
        <p:sp>
          <p:nvSpPr>
            <p:cNvPr id="448" name="Google Shape;448;g3ccfad43812_0_48"/>
            <p:cNvSpPr/>
            <p:nvPr/>
          </p:nvSpPr>
          <p:spPr>
            <a:xfrm>
              <a:off x="3435857" y="2411730"/>
              <a:ext cx="2188210" cy="76200"/>
            </a:xfrm>
            <a:custGeom>
              <a:rect b="b" l="l" r="r" t="t"/>
              <a:pathLst>
                <a:path extrusionOk="0" h="76200" w="2188210">
                  <a:moveTo>
                    <a:pt x="76200" y="0"/>
                  </a:moveTo>
                  <a:lnTo>
                    <a:pt x="0" y="38100"/>
                  </a:lnTo>
                  <a:lnTo>
                    <a:pt x="76200" y="76200"/>
                  </a:lnTo>
                  <a:lnTo>
                    <a:pt x="76200" y="50800"/>
                  </a:lnTo>
                  <a:lnTo>
                    <a:pt x="63500" y="50800"/>
                  </a:lnTo>
                  <a:lnTo>
                    <a:pt x="63500" y="25400"/>
                  </a:lnTo>
                  <a:lnTo>
                    <a:pt x="76200" y="25400"/>
                  </a:lnTo>
                  <a:lnTo>
                    <a:pt x="76200" y="0"/>
                  </a:lnTo>
                  <a:close/>
                </a:path>
                <a:path extrusionOk="0" h="76200" w="2188210">
                  <a:moveTo>
                    <a:pt x="2112009" y="0"/>
                  </a:moveTo>
                  <a:lnTo>
                    <a:pt x="2112009" y="76200"/>
                  </a:lnTo>
                  <a:lnTo>
                    <a:pt x="2162809" y="50800"/>
                  </a:lnTo>
                  <a:lnTo>
                    <a:pt x="2124709" y="50800"/>
                  </a:lnTo>
                  <a:lnTo>
                    <a:pt x="2124709" y="25400"/>
                  </a:lnTo>
                  <a:lnTo>
                    <a:pt x="2162809" y="25400"/>
                  </a:lnTo>
                  <a:lnTo>
                    <a:pt x="2112009" y="0"/>
                  </a:lnTo>
                  <a:close/>
                </a:path>
                <a:path extrusionOk="0" h="76200" w="2188210">
                  <a:moveTo>
                    <a:pt x="76200" y="25400"/>
                  </a:moveTo>
                  <a:lnTo>
                    <a:pt x="63500" y="25400"/>
                  </a:lnTo>
                  <a:lnTo>
                    <a:pt x="63500" y="50800"/>
                  </a:lnTo>
                  <a:lnTo>
                    <a:pt x="76200" y="50800"/>
                  </a:lnTo>
                  <a:lnTo>
                    <a:pt x="76200" y="25400"/>
                  </a:lnTo>
                  <a:close/>
                </a:path>
                <a:path extrusionOk="0" h="76200" w="2188210">
                  <a:moveTo>
                    <a:pt x="2112009" y="25400"/>
                  </a:moveTo>
                  <a:lnTo>
                    <a:pt x="76200" y="25400"/>
                  </a:lnTo>
                  <a:lnTo>
                    <a:pt x="76200" y="50800"/>
                  </a:lnTo>
                  <a:lnTo>
                    <a:pt x="2112009" y="50800"/>
                  </a:lnTo>
                  <a:lnTo>
                    <a:pt x="2112009" y="25400"/>
                  </a:lnTo>
                  <a:close/>
                </a:path>
                <a:path extrusionOk="0" h="76200" w="2188210">
                  <a:moveTo>
                    <a:pt x="2162809" y="25400"/>
                  </a:moveTo>
                  <a:lnTo>
                    <a:pt x="2124709" y="25400"/>
                  </a:lnTo>
                  <a:lnTo>
                    <a:pt x="2124709" y="50800"/>
                  </a:lnTo>
                  <a:lnTo>
                    <a:pt x="2162809" y="50800"/>
                  </a:lnTo>
                  <a:lnTo>
                    <a:pt x="2188209" y="38100"/>
                  </a:lnTo>
                  <a:lnTo>
                    <a:pt x="2162809" y="25400"/>
                  </a:lnTo>
                  <a:close/>
                </a:path>
              </a:pathLst>
            </a:custGeom>
            <a:solidFill>
              <a:srgbClr val="4F81B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449" name="Google Shape;449;g3ccfad43812_0_48"/>
            <p:cNvSpPr/>
            <p:nvPr/>
          </p:nvSpPr>
          <p:spPr>
            <a:xfrm>
              <a:off x="2082545" y="2763774"/>
              <a:ext cx="76200" cy="275589"/>
            </a:xfrm>
            <a:custGeom>
              <a:rect b="b" l="l" r="r" t="t"/>
              <a:pathLst>
                <a:path extrusionOk="0" h="275589" w="76200">
                  <a:moveTo>
                    <a:pt x="25400" y="198881"/>
                  </a:moveTo>
                  <a:lnTo>
                    <a:pt x="0" y="198881"/>
                  </a:lnTo>
                  <a:lnTo>
                    <a:pt x="38100" y="275081"/>
                  </a:lnTo>
                  <a:lnTo>
                    <a:pt x="69850" y="211581"/>
                  </a:lnTo>
                  <a:lnTo>
                    <a:pt x="25400" y="211581"/>
                  </a:lnTo>
                  <a:lnTo>
                    <a:pt x="25400" y="198881"/>
                  </a:lnTo>
                  <a:close/>
                </a:path>
                <a:path extrusionOk="0" h="275589" w="76200">
                  <a:moveTo>
                    <a:pt x="50800" y="0"/>
                  </a:moveTo>
                  <a:lnTo>
                    <a:pt x="25400" y="0"/>
                  </a:lnTo>
                  <a:lnTo>
                    <a:pt x="25400" y="211581"/>
                  </a:lnTo>
                  <a:lnTo>
                    <a:pt x="50800" y="211581"/>
                  </a:lnTo>
                  <a:lnTo>
                    <a:pt x="50800" y="0"/>
                  </a:lnTo>
                  <a:close/>
                </a:path>
                <a:path extrusionOk="0" h="275589" w="76200">
                  <a:moveTo>
                    <a:pt x="76200" y="198881"/>
                  </a:moveTo>
                  <a:lnTo>
                    <a:pt x="50800" y="198881"/>
                  </a:lnTo>
                  <a:lnTo>
                    <a:pt x="50800" y="211581"/>
                  </a:lnTo>
                  <a:lnTo>
                    <a:pt x="69850" y="211581"/>
                  </a:lnTo>
                  <a:lnTo>
                    <a:pt x="76200" y="198881"/>
                  </a:lnTo>
                  <a:close/>
                </a:path>
              </a:pathLst>
            </a:custGeom>
            <a:solidFill>
              <a:srgbClr val="BEBEB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450" name="Google Shape;450;g3ccfad43812_0_48"/>
          <p:cNvSpPr txBox="1"/>
          <p:nvPr>
            <p:ph type="title"/>
          </p:nvPr>
        </p:nvSpPr>
        <p:spPr>
          <a:xfrm>
            <a:off x="793175" y="512768"/>
            <a:ext cx="8520600" cy="325500"/>
          </a:xfrm>
          <a:prstGeom prst="rect">
            <a:avLst/>
          </a:prstGeom>
          <a:noFill/>
          <a:ln>
            <a:noFill/>
          </a:ln>
        </p:spPr>
        <p:txBody>
          <a:bodyPr anchorCtr="0" anchor="t" bIns="0" lIns="0" spcFirstLastPara="1" rIns="0" wrap="square" tIns="10000">
            <a:spAutoFit/>
          </a:bodyPr>
          <a:lstStyle/>
          <a:p>
            <a:pPr indent="0" lvl="0" marL="140970" marR="3810" rtl="0" algn="l">
              <a:lnSpc>
                <a:spcPct val="100000"/>
              </a:lnSpc>
              <a:spcBef>
                <a:spcPts val="79"/>
              </a:spcBef>
              <a:spcAft>
                <a:spcPts val="0"/>
              </a:spcAft>
              <a:buSzPts val="2800"/>
              <a:buNone/>
            </a:pPr>
            <a:r>
              <a:rPr b="1" lang="de" sz="2050">
                <a:solidFill>
                  <a:schemeClr val="dk1"/>
                </a:solidFill>
                <a:latin typeface="Titillium Web"/>
                <a:ea typeface="Titillium Web"/>
                <a:cs typeface="Titillium Web"/>
                <a:sym typeface="Titillium Web"/>
              </a:rPr>
              <a:t>Concreet: professionele vergoedingsvormen</a:t>
            </a:r>
            <a:endParaRPr b="1" sz="2050">
              <a:solidFill>
                <a:schemeClr val="dk1"/>
              </a:solidFill>
              <a:latin typeface="Titillium Web"/>
              <a:ea typeface="Titillium Web"/>
              <a:cs typeface="Titillium Web"/>
              <a:sym typeface="Titillium Web"/>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E5FC"/>
        </a:solidFill>
      </p:bgPr>
    </p:bg>
    <p:spTree>
      <p:nvGrpSpPr>
        <p:cNvPr id="454" name="Shape 454"/>
        <p:cNvGrpSpPr/>
        <p:nvPr/>
      </p:nvGrpSpPr>
      <p:grpSpPr>
        <a:xfrm>
          <a:off x="0" y="0"/>
          <a:ext cx="0" cy="0"/>
          <a:chOff x="0" y="0"/>
          <a:chExt cx="0" cy="0"/>
        </a:xfrm>
      </p:grpSpPr>
      <p:grpSp>
        <p:nvGrpSpPr>
          <p:cNvPr id="455" name="Google Shape;455;g3ccfad43812_0_70"/>
          <p:cNvGrpSpPr/>
          <p:nvPr/>
        </p:nvGrpSpPr>
        <p:grpSpPr>
          <a:xfrm>
            <a:off x="1698498" y="1583054"/>
            <a:ext cx="2052828" cy="538352"/>
            <a:chOff x="740663" y="2110739"/>
            <a:chExt cx="2737104" cy="717803"/>
          </a:xfrm>
        </p:grpSpPr>
        <p:pic>
          <p:nvPicPr>
            <p:cNvPr id="456" name="Google Shape;456;g3ccfad43812_0_70"/>
            <p:cNvPicPr preferRelativeResize="0"/>
            <p:nvPr/>
          </p:nvPicPr>
          <p:blipFill rotWithShape="1">
            <a:blip r:embed="rId3">
              <a:alphaModFix/>
            </a:blip>
            <a:srcRect b="0" l="0" r="0" t="0"/>
            <a:stretch/>
          </p:blipFill>
          <p:spPr>
            <a:xfrm>
              <a:off x="740663" y="2110739"/>
              <a:ext cx="2737104" cy="717803"/>
            </a:xfrm>
            <a:prstGeom prst="rect">
              <a:avLst/>
            </a:prstGeom>
            <a:noFill/>
            <a:ln>
              <a:noFill/>
            </a:ln>
          </p:spPr>
        </p:pic>
        <p:sp>
          <p:nvSpPr>
            <p:cNvPr id="457" name="Google Shape;457;g3ccfad43812_0_70"/>
            <p:cNvSpPr/>
            <p:nvPr/>
          </p:nvSpPr>
          <p:spPr>
            <a:xfrm>
              <a:off x="787907" y="2135123"/>
              <a:ext cx="2647315" cy="628014"/>
            </a:xfrm>
            <a:custGeom>
              <a:rect b="b" l="l" r="r" t="t"/>
              <a:pathLst>
                <a:path extrusionOk="0" h="628014" w="2647315">
                  <a:moveTo>
                    <a:pt x="2647188" y="0"/>
                  </a:moveTo>
                  <a:lnTo>
                    <a:pt x="0" y="0"/>
                  </a:lnTo>
                  <a:lnTo>
                    <a:pt x="0" y="627888"/>
                  </a:lnTo>
                  <a:lnTo>
                    <a:pt x="2647188" y="627888"/>
                  </a:lnTo>
                  <a:lnTo>
                    <a:pt x="2647188" y="0"/>
                  </a:lnTo>
                  <a:close/>
                </a:path>
              </a:pathLst>
            </a:custGeom>
            <a:solidFill>
              <a:srgbClr val="C5D9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458" name="Google Shape;458;g3ccfad43812_0_70"/>
            <p:cNvSpPr/>
            <p:nvPr/>
          </p:nvSpPr>
          <p:spPr>
            <a:xfrm>
              <a:off x="787907" y="2135123"/>
              <a:ext cx="2647315" cy="628014"/>
            </a:xfrm>
            <a:custGeom>
              <a:rect b="b" l="l" r="r" t="t"/>
              <a:pathLst>
                <a:path extrusionOk="0" h="628014" w="2647315">
                  <a:moveTo>
                    <a:pt x="0" y="627888"/>
                  </a:moveTo>
                  <a:lnTo>
                    <a:pt x="2647188" y="627888"/>
                  </a:lnTo>
                  <a:lnTo>
                    <a:pt x="2647188" y="0"/>
                  </a:lnTo>
                  <a:lnTo>
                    <a:pt x="0" y="0"/>
                  </a:lnTo>
                  <a:lnTo>
                    <a:pt x="0" y="627888"/>
                  </a:lnTo>
                  <a:close/>
                </a:path>
              </a:pathLst>
            </a:custGeom>
            <a:noFill/>
            <a:ln cap="flat" cmpd="sng" w="9525">
              <a:solidFill>
                <a:srgbClr val="497DB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459" name="Google Shape;459;g3ccfad43812_0_70"/>
          <p:cNvSpPr txBox="1"/>
          <p:nvPr/>
        </p:nvSpPr>
        <p:spPr>
          <a:xfrm>
            <a:off x="1868537" y="1756264"/>
            <a:ext cx="1714500" cy="2097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1" i="0" lang="de" sz="1300" u="none" cap="none" strike="noStrike">
                <a:solidFill>
                  <a:schemeClr val="dk1"/>
                </a:solidFill>
                <a:latin typeface="Titillium Web"/>
                <a:ea typeface="Titillium Web"/>
                <a:cs typeface="Titillium Web"/>
                <a:sym typeface="Titillium Web"/>
              </a:rPr>
              <a:t>Arbeidsovereenkomst</a:t>
            </a:r>
            <a:endParaRPr b="0" i="0" sz="1300" u="none" cap="none" strike="noStrike">
              <a:solidFill>
                <a:schemeClr val="dk1"/>
              </a:solidFill>
              <a:latin typeface="Titillium Web"/>
              <a:ea typeface="Titillium Web"/>
              <a:cs typeface="Titillium Web"/>
              <a:sym typeface="Titillium Web"/>
            </a:endParaRPr>
          </a:p>
        </p:txBody>
      </p:sp>
      <p:grpSp>
        <p:nvGrpSpPr>
          <p:cNvPr id="460" name="Google Shape;460;g3ccfad43812_0_70"/>
          <p:cNvGrpSpPr/>
          <p:nvPr/>
        </p:nvGrpSpPr>
        <p:grpSpPr>
          <a:xfrm>
            <a:off x="5321807" y="1583054"/>
            <a:ext cx="2052828" cy="538352"/>
            <a:chOff x="5571744" y="2110739"/>
            <a:chExt cx="2737104" cy="717803"/>
          </a:xfrm>
        </p:grpSpPr>
        <p:pic>
          <p:nvPicPr>
            <p:cNvPr id="461" name="Google Shape;461;g3ccfad43812_0_70"/>
            <p:cNvPicPr preferRelativeResize="0"/>
            <p:nvPr/>
          </p:nvPicPr>
          <p:blipFill rotWithShape="1">
            <a:blip r:embed="rId3">
              <a:alphaModFix/>
            </a:blip>
            <a:srcRect b="0" l="0" r="0" t="0"/>
            <a:stretch/>
          </p:blipFill>
          <p:spPr>
            <a:xfrm>
              <a:off x="5571744" y="2110739"/>
              <a:ext cx="2737104" cy="717803"/>
            </a:xfrm>
            <a:prstGeom prst="rect">
              <a:avLst/>
            </a:prstGeom>
            <a:noFill/>
            <a:ln>
              <a:noFill/>
            </a:ln>
          </p:spPr>
        </p:pic>
        <p:sp>
          <p:nvSpPr>
            <p:cNvPr id="462" name="Google Shape;462;g3ccfad43812_0_70"/>
            <p:cNvSpPr/>
            <p:nvPr/>
          </p:nvSpPr>
          <p:spPr>
            <a:xfrm>
              <a:off x="5618988" y="2135123"/>
              <a:ext cx="2647315" cy="628014"/>
            </a:xfrm>
            <a:custGeom>
              <a:rect b="b" l="l" r="r" t="t"/>
              <a:pathLst>
                <a:path extrusionOk="0" h="628014" w="2647315">
                  <a:moveTo>
                    <a:pt x="2647188" y="0"/>
                  </a:moveTo>
                  <a:lnTo>
                    <a:pt x="0" y="0"/>
                  </a:lnTo>
                  <a:lnTo>
                    <a:pt x="0" y="627888"/>
                  </a:lnTo>
                  <a:lnTo>
                    <a:pt x="2647188" y="627888"/>
                  </a:lnTo>
                  <a:lnTo>
                    <a:pt x="2647188" y="0"/>
                  </a:lnTo>
                  <a:close/>
                </a:path>
              </a:pathLst>
            </a:custGeom>
            <a:solidFill>
              <a:srgbClr val="C5D9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463" name="Google Shape;463;g3ccfad43812_0_70"/>
            <p:cNvSpPr/>
            <p:nvPr/>
          </p:nvSpPr>
          <p:spPr>
            <a:xfrm>
              <a:off x="5618988" y="2135123"/>
              <a:ext cx="2647315" cy="628014"/>
            </a:xfrm>
            <a:custGeom>
              <a:rect b="b" l="l" r="r" t="t"/>
              <a:pathLst>
                <a:path extrusionOk="0" h="628014" w="2647315">
                  <a:moveTo>
                    <a:pt x="0" y="627888"/>
                  </a:moveTo>
                  <a:lnTo>
                    <a:pt x="2647188" y="627888"/>
                  </a:lnTo>
                  <a:lnTo>
                    <a:pt x="2647188" y="0"/>
                  </a:lnTo>
                  <a:lnTo>
                    <a:pt x="0" y="0"/>
                  </a:lnTo>
                  <a:lnTo>
                    <a:pt x="0" y="627888"/>
                  </a:lnTo>
                  <a:close/>
                </a:path>
              </a:pathLst>
            </a:custGeom>
            <a:noFill/>
            <a:ln cap="flat" cmpd="sng" w="9525">
              <a:solidFill>
                <a:srgbClr val="497DB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464" name="Google Shape;464;g3ccfad43812_0_70"/>
          <p:cNvSpPr txBox="1"/>
          <p:nvPr/>
        </p:nvSpPr>
        <p:spPr>
          <a:xfrm>
            <a:off x="6120774" y="1742780"/>
            <a:ext cx="679500" cy="1944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1" i="0" lang="de" sz="1200" u="none" cap="none" strike="noStrike">
                <a:solidFill>
                  <a:schemeClr val="dk1"/>
                </a:solidFill>
                <a:latin typeface="Titillium Web"/>
                <a:ea typeface="Titillium Web"/>
                <a:cs typeface="Titillium Web"/>
                <a:sym typeface="Titillium Web"/>
              </a:rPr>
              <a:t>Factuur</a:t>
            </a:r>
            <a:endParaRPr b="0" i="0" sz="1200" u="none" cap="none" strike="noStrike">
              <a:solidFill>
                <a:schemeClr val="dk1"/>
              </a:solidFill>
              <a:latin typeface="Titillium Web"/>
              <a:ea typeface="Titillium Web"/>
              <a:cs typeface="Titillium Web"/>
              <a:sym typeface="Titillium Web"/>
            </a:endParaRPr>
          </a:p>
        </p:txBody>
      </p:sp>
      <p:sp>
        <p:nvSpPr>
          <p:cNvPr id="465" name="Google Shape;465;g3ccfad43812_0_70"/>
          <p:cNvSpPr txBox="1"/>
          <p:nvPr/>
        </p:nvSpPr>
        <p:spPr>
          <a:xfrm>
            <a:off x="5304282" y="3029235"/>
            <a:ext cx="722400" cy="165900"/>
          </a:xfrm>
          <a:prstGeom prst="rect">
            <a:avLst/>
          </a:prstGeom>
          <a:noFill/>
          <a:ln>
            <a:noFill/>
          </a:ln>
        </p:spPr>
        <p:txBody>
          <a:bodyPr anchorCtr="0" anchor="t" bIns="0" lIns="0" spcFirstLastPara="1" rIns="0" wrap="square" tIns="10000">
            <a:spAutoFit/>
          </a:bodyPr>
          <a:lstStyle/>
          <a:p>
            <a:pPr indent="0" lvl="0" marL="9525" marR="0" rtl="0" algn="l">
              <a:lnSpc>
                <a:spcPct val="100000"/>
              </a:lnSpc>
              <a:spcBef>
                <a:spcPts val="0"/>
              </a:spcBef>
              <a:spcAft>
                <a:spcPts val="0"/>
              </a:spcAft>
              <a:buNone/>
            </a:pPr>
            <a:r>
              <a:rPr b="0" i="0" lang="de" sz="1013" u="none" cap="none" strike="noStrike">
                <a:solidFill>
                  <a:srgbClr val="000000"/>
                </a:solidFill>
                <a:latin typeface="Titillium Web"/>
                <a:ea typeface="Titillium Web"/>
                <a:cs typeface="Titillium Web"/>
                <a:sym typeface="Titillium Web"/>
              </a:rPr>
              <a:t>Zelfstandige</a:t>
            </a:r>
            <a:endParaRPr b="0" i="0" sz="1013" u="none" cap="none" strike="noStrike">
              <a:solidFill>
                <a:srgbClr val="000000"/>
              </a:solidFill>
              <a:latin typeface="Titillium Web"/>
              <a:ea typeface="Titillium Web"/>
              <a:cs typeface="Titillium Web"/>
              <a:sym typeface="Titillium Web"/>
            </a:endParaRPr>
          </a:p>
        </p:txBody>
      </p:sp>
      <p:sp>
        <p:nvSpPr>
          <p:cNvPr id="466" name="Google Shape;466;g3ccfad43812_0_70"/>
          <p:cNvSpPr txBox="1"/>
          <p:nvPr/>
        </p:nvSpPr>
        <p:spPr>
          <a:xfrm>
            <a:off x="6418377" y="3029235"/>
            <a:ext cx="1898400" cy="339900"/>
          </a:xfrm>
          <a:prstGeom prst="rect">
            <a:avLst/>
          </a:prstGeom>
          <a:noFill/>
          <a:ln>
            <a:noFill/>
          </a:ln>
        </p:spPr>
        <p:txBody>
          <a:bodyPr anchorCtr="0" anchor="t" bIns="0" lIns="0" spcFirstLastPara="1" rIns="0" wrap="square" tIns="6650">
            <a:spAutoFit/>
          </a:bodyPr>
          <a:lstStyle/>
          <a:p>
            <a:pPr indent="126365" lvl="0" marL="9525" marR="3810" rtl="0" algn="l">
              <a:lnSpc>
                <a:spcPct val="102099"/>
              </a:lnSpc>
              <a:spcBef>
                <a:spcPts val="0"/>
              </a:spcBef>
              <a:spcAft>
                <a:spcPts val="0"/>
              </a:spcAft>
              <a:buNone/>
            </a:pPr>
            <a:r>
              <a:rPr b="0" i="0" lang="de" sz="1000" u="none" cap="none" strike="noStrike">
                <a:solidFill>
                  <a:srgbClr val="000000"/>
                </a:solidFill>
                <a:latin typeface="Titillium Web"/>
                <a:ea typeface="Titillium Web"/>
                <a:cs typeface="Titillium Web"/>
                <a:sym typeface="Titillium Web"/>
              </a:rPr>
              <a:t>Organisatie </a:t>
            </a:r>
            <a:endParaRPr b="0" i="0" sz="1100" u="none" cap="none" strike="noStrike">
              <a:solidFill>
                <a:srgbClr val="000000"/>
              </a:solidFill>
              <a:latin typeface="Titillium Web"/>
              <a:ea typeface="Titillium Web"/>
              <a:cs typeface="Titillium Web"/>
              <a:sym typeface="Titillium Web"/>
            </a:endParaRPr>
          </a:p>
          <a:p>
            <a:pPr indent="126365" lvl="0" marL="9525" marR="3810" rtl="0" algn="l">
              <a:lnSpc>
                <a:spcPct val="102099"/>
              </a:lnSpc>
              <a:spcBef>
                <a:spcPts val="53"/>
              </a:spcBef>
              <a:spcAft>
                <a:spcPts val="0"/>
              </a:spcAft>
              <a:buNone/>
            </a:pPr>
            <a:r>
              <a:rPr b="0" i="0" lang="de" sz="800" u="none" cap="none" strike="noStrike">
                <a:solidFill>
                  <a:srgbClr val="000000"/>
                </a:solidFill>
                <a:latin typeface="Titillium Web"/>
                <a:ea typeface="Titillium Web"/>
                <a:cs typeface="Titillium Web"/>
                <a:sym typeface="Titillium Web"/>
              </a:rPr>
              <a:t>(vzw / stichting / vennootschap</a:t>
            </a:r>
            <a:r>
              <a:rPr b="0" i="0" lang="de" sz="1100" u="none" cap="none" strike="noStrike">
                <a:solidFill>
                  <a:srgbClr val="000000"/>
                </a:solidFill>
                <a:latin typeface="Titillium Web"/>
                <a:ea typeface="Titillium Web"/>
                <a:cs typeface="Titillium Web"/>
                <a:sym typeface="Titillium Web"/>
              </a:rPr>
              <a:t>)*</a:t>
            </a:r>
            <a:endParaRPr b="0" i="0" sz="1100" u="none" cap="none" strike="noStrike">
              <a:solidFill>
                <a:srgbClr val="000000"/>
              </a:solidFill>
              <a:latin typeface="Titillium Web"/>
              <a:ea typeface="Titillium Web"/>
              <a:cs typeface="Titillium Web"/>
              <a:sym typeface="Titillium Web"/>
            </a:endParaRPr>
          </a:p>
        </p:txBody>
      </p:sp>
      <p:sp>
        <p:nvSpPr>
          <p:cNvPr id="467" name="Google Shape;467;g3ccfad43812_0_70"/>
          <p:cNvSpPr txBox="1"/>
          <p:nvPr/>
        </p:nvSpPr>
        <p:spPr>
          <a:xfrm>
            <a:off x="5958268" y="2347779"/>
            <a:ext cx="909600" cy="165900"/>
          </a:xfrm>
          <a:prstGeom prst="rect">
            <a:avLst/>
          </a:prstGeom>
          <a:noFill/>
          <a:ln>
            <a:noFill/>
          </a:ln>
        </p:spPr>
        <p:txBody>
          <a:bodyPr anchorCtr="0" anchor="t" bIns="0" lIns="0" spcFirstLastPara="1" rIns="0" wrap="square" tIns="10000">
            <a:spAutoFit/>
          </a:bodyPr>
          <a:lstStyle/>
          <a:p>
            <a:pPr indent="0" lvl="0" marL="9525" marR="0" rtl="0" algn="l">
              <a:lnSpc>
                <a:spcPct val="100000"/>
              </a:lnSpc>
              <a:spcBef>
                <a:spcPts val="0"/>
              </a:spcBef>
              <a:spcAft>
                <a:spcPts val="0"/>
              </a:spcAft>
              <a:buNone/>
            </a:pPr>
            <a:r>
              <a:rPr b="1" i="0" lang="de" sz="1013" u="none" cap="none" strike="noStrike">
                <a:solidFill>
                  <a:srgbClr val="000000"/>
                </a:solidFill>
                <a:latin typeface="Titillium Web"/>
                <a:ea typeface="Titillium Web"/>
                <a:cs typeface="Titillium Web"/>
                <a:sym typeface="Titillium Web"/>
              </a:rPr>
              <a:t>‘onderneming’</a:t>
            </a:r>
            <a:endParaRPr b="0" i="0" sz="1013" u="none" cap="none" strike="noStrike">
              <a:solidFill>
                <a:srgbClr val="000000"/>
              </a:solidFill>
              <a:latin typeface="Titillium Web"/>
              <a:ea typeface="Titillium Web"/>
              <a:cs typeface="Titillium Web"/>
              <a:sym typeface="Titillium Web"/>
            </a:endParaRPr>
          </a:p>
        </p:txBody>
      </p:sp>
      <p:sp>
        <p:nvSpPr>
          <p:cNvPr id="468" name="Google Shape;468;g3ccfad43812_0_70"/>
          <p:cNvSpPr txBox="1"/>
          <p:nvPr/>
        </p:nvSpPr>
        <p:spPr>
          <a:xfrm>
            <a:off x="4078986" y="4248836"/>
            <a:ext cx="3863700" cy="131400"/>
          </a:xfrm>
          <a:prstGeom prst="rect">
            <a:avLst/>
          </a:prstGeom>
          <a:noFill/>
          <a:ln>
            <a:noFill/>
          </a:ln>
        </p:spPr>
        <p:txBody>
          <a:bodyPr anchorCtr="0" anchor="t" bIns="0" lIns="0" spcFirstLastPara="1" rIns="0" wrap="square" tIns="10000">
            <a:spAutoFit/>
          </a:bodyPr>
          <a:lstStyle/>
          <a:p>
            <a:pPr indent="0" lvl="0" marL="9525" marR="0" rtl="0" algn="l">
              <a:lnSpc>
                <a:spcPct val="100000"/>
              </a:lnSpc>
              <a:spcBef>
                <a:spcPts val="0"/>
              </a:spcBef>
              <a:spcAft>
                <a:spcPts val="0"/>
              </a:spcAft>
              <a:buNone/>
            </a:pPr>
            <a:r>
              <a:rPr b="0" i="0" lang="de" sz="788" u="none" cap="none" strike="noStrike">
                <a:solidFill>
                  <a:srgbClr val="000000"/>
                </a:solidFill>
                <a:latin typeface="Titillium Web"/>
                <a:ea typeface="Titillium Web"/>
                <a:cs typeface="Titillium Web"/>
                <a:sym typeface="Titillium Web"/>
              </a:rPr>
              <a:t>* Het geld moet nadien naar de persoon kunnen vloeien  zelfstandige of werknemer.</a:t>
            </a:r>
            <a:endParaRPr b="0" i="0" sz="788" u="none" cap="none" strike="noStrike">
              <a:solidFill>
                <a:srgbClr val="000000"/>
              </a:solidFill>
              <a:latin typeface="Titillium Web"/>
              <a:ea typeface="Titillium Web"/>
              <a:cs typeface="Titillium Web"/>
              <a:sym typeface="Titillium Web"/>
            </a:endParaRPr>
          </a:p>
        </p:txBody>
      </p:sp>
      <p:grpSp>
        <p:nvGrpSpPr>
          <p:cNvPr id="469" name="Google Shape;469;g3ccfad43812_0_70"/>
          <p:cNvGrpSpPr/>
          <p:nvPr/>
        </p:nvGrpSpPr>
        <p:grpSpPr>
          <a:xfrm>
            <a:off x="3630167" y="1762520"/>
            <a:ext cx="1817370" cy="176003"/>
            <a:chOff x="3316223" y="2350033"/>
            <a:chExt cx="2423160" cy="234670"/>
          </a:xfrm>
        </p:grpSpPr>
        <p:pic>
          <p:nvPicPr>
            <p:cNvPr id="470" name="Google Shape;470;g3ccfad43812_0_70"/>
            <p:cNvPicPr preferRelativeResize="0"/>
            <p:nvPr/>
          </p:nvPicPr>
          <p:blipFill rotWithShape="1">
            <a:blip r:embed="rId4">
              <a:alphaModFix/>
            </a:blip>
            <a:srcRect b="0" l="0" r="0" t="0"/>
            <a:stretch/>
          </p:blipFill>
          <p:spPr>
            <a:xfrm>
              <a:off x="3316223" y="2350033"/>
              <a:ext cx="2423160" cy="234670"/>
            </a:xfrm>
            <a:prstGeom prst="rect">
              <a:avLst/>
            </a:prstGeom>
            <a:noFill/>
            <a:ln>
              <a:noFill/>
            </a:ln>
          </p:spPr>
        </p:pic>
        <p:sp>
          <p:nvSpPr>
            <p:cNvPr id="471" name="Google Shape;471;g3ccfad43812_0_70"/>
            <p:cNvSpPr/>
            <p:nvPr/>
          </p:nvSpPr>
          <p:spPr>
            <a:xfrm>
              <a:off x="3435857" y="2411730"/>
              <a:ext cx="2188210" cy="76200"/>
            </a:xfrm>
            <a:custGeom>
              <a:rect b="b" l="l" r="r" t="t"/>
              <a:pathLst>
                <a:path extrusionOk="0" h="76200" w="2188210">
                  <a:moveTo>
                    <a:pt x="76200" y="0"/>
                  </a:moveTo>
                  <a:lnTo>
                    <a:pt x="0" y="38100"/>
                  </a:lnTo>
                  <a:lnTo>
                    <a:pt x="76200" y="76200"/>
                  </a:lnTo>
                  <a:lnTo>
                    <a:pt x="76200" y="50800"/>
                  </a:lnTo>
                  <a:lnTo>
                    <a:pt x="63500" y="50800"/>
                  </a:lnTo>
                  <a:lnTo>
                    <a:pt x="63500" y="25400"/>
                  </a:lnTo>
                  <a:lnTo>
                    <a:pt x="76200" y="25400"/>
                  </a:lnTo>
                  <a:lnTo>
                    <a:pt x="76200" y="0"/>
                  </a:lnTo>
                  <a:close/>
                </a:path>
                <a:path extrusionOk="0" h="76200" w="2188210">
                  <a:moveTo>
                    <a:pt x="2112009" y="0"/>
                  </a:moveTo>
                  <a:lnTo>
                    <a:pt x="2112009" y="76200"/>
                  </a:lnTo>
                  <a:lnTo>
                    <a:pt x="2162809" y="50800"/>
                  </a:lnTo>
                  <a:lnTo>
                    <a:pt x="2124709" y="50800"/>
                  </a:lnTo>
                  <a:lnTo>
                    <a:pt x="2124709" y="25400"/>
                  </a:lnTo>
                  <a:lnTo>
                    <a:pt x="2162809" y="25400"/>
                  </a:lnTo>
                  <a:lnTo>
                    <a:pt x="2112009" y="0"/>
                  </a:lnTo>
                  <a:close/>
                </a:path>
                <a:path extrusionOk="0" h="76200" w="2188210">
                  <a:moveTo>
                    <a:pt x="76200" y="25400"/>
                  </a:moveTo>
                  <a:lnTo>
                    <a:pt x="63500" y="25400"/>
                  </a:lnTo>
                  <a:lnTo>
                    <a:pt x="63500" y="50800"/>
                  </a:lnTo>
                  <a:lnTo>
                    <a:pt x="76200" y="50800"/>
                  </a:lnTo>
                  <a:lnTo>
                    <a:pt x="76200" y="25400"/>
                  </a:lnTo>
                  <a:close/>
                </a:path>
                <a:path extrusionOk="0" h="76200" w="2188210">
                  <a:moveTo>
                    <a:pt x="2112009" y="25400"/>
                  </a:moveTo>
                  <a:lnTo>
                    <a:pt x="76200" y="25400"/>
                  </a:lnTo>
                  <a:lnTo>
                    <a:pt x="76200" y="50800"/>
                  </a:lnTo>
                  <a:lnTo>
                    <a:pt x="2112009" y="50800"/>
                  </a:lnTo>
                  <a:lnTo>
                    <a:pt x="2112009" y="25400"/>
                  </a:lnTo>
                  <a:close/>
                </a:path>
                <a:path extrusionOk="0" h="76200" w="2188210">
                  <a:moveTo>
                    <a:pt x="2162809" y="25400"/>
                  </a:moveTo>
                  <a:lnTo>
                    <a:pt x="2124709" y="25400"/>
                  </a:lnTo>
                  <a:lnTo>
                    <a:pt x="2124709" y="50800"/>
                  </a:lnTo>
                  <a:lnTo>
                    <a:pt x="2162809" y="50800"/>
                  </a:lnTo>
                  <a:lnTo>
                    <a:pt x="2188209" y="38100"/>
                  </a:lnTo>
                  <a:lnTo>
                    <a:pt x="2162809" y="25400"/>
                  </a:lnTo>
                  <a:close/>
                </a:path>
              </a:pathLst>
            </a:custGeom>
            <a:solidFill>
              <a:srgbClr val="4F81B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grpSp>
        <p:nvGrpSpPr>
          <p:cNvPr id="472" name="Google Shape;472;g3ccfad43812_0_70"/>
          <p:cNvGrpSpPr/>
          <p:nvPr/>
        </p:nvGrpSpPr>
        <p:grpSpPr>
          <a:xfrm>
            <a:off x="2638045" y="1997964"/>
            <a:ext cx="4459986" cy="1591056"/>
            <a:chOff x="1993392" y="2663951"/>
            <a:chExt cx="5946647" cy="2121408"/>
          </a:xfrm>
        </p:grpSpPr>
        <p:sp>
          <p:nvSpPr>
            <p:cNvPr id="473" name="Google Shape;473;g3ccfad43812_0_70"/>
            <p:cNvSpPr/>
            <p:nvPr/>
          </p:nvSpPr>
          <p:spPr>
            <a:xfrm>
              <a:off x="5978652" y="2763773"/>
              <a:ext cx="1936115" cy="1172210"/>
            </a:xfrm>
            <a:custGeom>
              <a:rect b="b" l="l" r="r" t="t"/>
              <a:pathLst>
                <a:path extrusionOk="0" h="1172210" w="1936115">
                  <a:moveTo>
                    <a:pt x="1023366" y="198882"/>
                  </a:moveTo>
                  <a:lnTo>
                    <a:pt x="997966" y="198882"/>
                  </a:lnTo>
                  <a:lnTo>
                    <a:pt x="997966" y="0"/>
                  </a:lnTo>
                  <a:lnTo>
                    <a:pt x="972566" y="0"/>
                  </a:lnTo>
                  <a:lnTo>
                    <a:pt x="972566" y="198882"/>
                  </a:lnTo>
                  <a:lnTo>
                    <a:pt x="947166" y="198882"/>
                  </a:lnTo>
                  <a:lnTo>
                    <a:pt x="985266" y="275082"/>
                  </a:lnTo>
                  <a:lnTo>
                    <a:pt x="1017016" y="211582"/>
                  </a:lnTo>
                  <a:lnTo>
                    <a:pt x="1023366" y="198882"/>
                  </a:lnTo>
                  <a:close/>
                </a:path>
                <a:path extrusionOk="0" h="1172210" w="1936115">
                  <a:moveTo>
                    <a:pt x="1935861" y="1095883"/>
                  </a:moveTo>
                  <a:lnTo>
                    <a:pt x="1904111" y="1095883"/>
                  </a:lnTo>
                  <a:lnTo>
                    <a:pt x="1904111" y="903224"/>
                  </a:lnTo>
                  <a:lnTo>
                    <a:pt x="1904111" y="896874"/>
                  </a:lnTo>
                  <a:lnTo>
                    <a:pt x="1904111" y="893318"/>
                  </a:lnTo>
                  <a:lnTo>
                    <a:pt x="1901317" y="890524"/>
                  </a:lnTo>
                  <a:lnTo>
                    <a:pt x="989711" y="890524"/>
                  </a:lnTo>
                  <a:lnTo>
                    <a:pt x="989711" y="889889"/>
                  </a:lnTo>
                  <a:lnTo>
                    <a:pt x="989711" y="621030"/>
                  </a:lnTo>
                  <a:lnTo>
                    <a:pt x="977011" y="621030"/>
                  </a:lnTo>
                  <a:lnTo>
                    <a:pt x="977011" y="889889"/>
                  </a:lnTo>
                  <a:lnTo>
                    <a:pt x="34544" y="889889"/>
                  </a:lnTo>
                  <a:lnTo>
                    <a:pt x="31750" y="892810"/>
                  </a:lnTo>
                  <a:lnTo>
                    <a:pt x="31750" y="1095375"/>
                  </a:lnTo>
                  <a:lnTo>
                    <a:pt x="0" y="1095375"/>
                  </a:lnTo>
                  <a:lnTo>
                    <a:pt x="38100" y="1171575"/>
                  </a:lnTo>
                  <a:lnTo>
                    <a:pt x="69850" y="1108075"/>
                  </a:lnTo>
                  <a:lnTo>
                    <a:pt x="76200" y="1095375"/>
                  </a:lnTo>
                  <a:lnTo>
                    <a:pt x="44450" y="1095375"/>
                  </a:lnTo>
                  <a:lnTo>
                    <a:pt x="44450" y="902589"/>
                  </a:lnTo>
                  <a:lnTo>
                    <a:pt x="984504" y="902589"/>
                  </a:lnTo>
                  <a:lnTo>
                    <a:pt x="984504" y="903224"/>
                  </a:lnTo>
                  <a:lnTo>
                    <a:pt x="1891411" y="903224"/>
                  </a:lnTo>
                  <a:lnTo>
                    <a:pt x="1891411" y="1095883"/>
                  </a:lnTo>
                  <a:lnTo>
                    <a:pt x="1859661" y="1095883"/>
                  </a:lnTo>
                  <a:lnTo>
                    <a:pt x="1897761" y="1172083"/>
                  </a:lnTo>
                  <a:lnTo>
                    <a:pt x="1929511" y="1108583"/>
                  </a:lnTo>
                  <a:lnTo>
                    <a:pt x="1935861" y="1095883"/>
                  </a:lnTo>
                  <a:close/>
                </a:path>
              </a:pathLst>
            </a:custGeom>
            <a:solidFill>
              <a:srgbClr val="BEBEB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pic>
          <p:nvPicPr>
            <p:cNvPr id="474" name="Google Shape;474;g3ccfad43812_0_70"/>
            <p:cNvPicPr preferRelativeResize="0"/>
            <p:nvPr/>
          </p:nvPicPr>
          <p:blipFill rotWithShape="1">
            <a:blip r:embed="rId5">
              <a:alphaModFix/>
            </a:blip>
            <a:srcRect b="0" l="0" r="0" t="0"/>
            <a:stretch/>
          </p:blipFill>
          <p:spPr>
            <a:xfrm>
              <a:off x="5910072" y="4212348"/>
              <a:ext cx="2028444" cy="573011"/>
            </a:xfrm>
            <a:prstGeom prst="rect">
              <a:avLst/>
            </a:prstGeom>
            <a:noFill/>
            <a:ln>
              <a:noFill/>
            </a:ln>
          </p:spPr>
        </p:pic>
        <p:sp>
          <p:nvSpPr>
            <p:cNvPr id="475" name="Google Shape;475;g3ccfad43812_0_70"/>
            <p:cNvSpPr/>
            <p:nvPr/>
          </p:nvSpPr>
          <p:spPr>
            <a:xfrm>
              <a:off x="6013069" y="4312157"/>
              <a:ext cx="1887854" cy="414654"/>
            </a:xfrm>
            <a:custGeom>
              <a:rect b="b" l="l" r="r" t="t"/>
              <a:pathLst>
                <a:path extrusionOk="0" h="414654" w="1887854">
                  <a:moveTo>
                    <a:pt x="49107" y="70165"/>
                  </a:moveTo>
                  <a:lnTo>
                    <a:pt x="24740" y="76814"/>
                  </a:lnTo>
                  <a:lnTo>
                    <a:pt x="25272" y="78613"/>
                  </a:lnTo>
                  <a:lnTo>
                    <a:pt x="25653" y="79629"/>
                  </a:lnTo>
                  <a:lnTo>
                    <a:pt x="52958" y="120015"/>
                  </a:lnTo>
                  <a:lnTo>
                    <a:pt x="88137" y="157099"/>
                  </a:lnTo>
                  <a:lnTo>
                    <a:pt x="131317" y="192659"/>
                  </a:lnTo>
                  <a:lnTo>
                    <a:pt x="181736" y="226314"/>
                  </a:lnTo>
                  <a:lnTo>
                    <a:pt x="238886" y="258191"/>
                  </a:lnTo>
                  <a:lnTo>
                    <a:pt x="302132" y="287909"/>
                  </a:lnTo>
                  <a:lnTo>
                    <a:pt x="370839" y="315214"/>
                  </a:lnTo>
                  <a:lnTo>
                    <a:pt x="406907" y="327787"/>
                  </a:lnTo>
                  <a:lnTo>
                    <a:pt x="444118" y="339725"/>
                  </a:lnTo>
                  <a:lnTo>
                    <a:pt x="482345" y="351028"/>
                  </a:lnTo>
                  <a:lnTo>
                    <a:pt x="521588" y="361315"/>
                  </a:lnTo>
                  <a:lnTo>
                    <a:pt x="561594" y="370967"/>
                  </a:lnTo>
                  <a:lnTo>
                    <a:pt x="602360" y="379730"/>
                  </a:lnTo>
                  <a:lnTo>
                    <a:pt x="643762" y="387477"/>
                  </a:lnTo>
                  <a:lnTo>
                    <a:pt x="685800" y="394462"/>
                  </a:lnTo>
                  <a:lnTo>
                    <a:pt x="728472" y="400431"/>
                  </a:lnTo>
                  <a:lnTo>
                    <a:pt x="771398" y="405384"/>
                  </a:lnTo>
                  <a:lnTo>
                    <a:pt x="814704" y="409321"/>
                  </a:lnTo>
                  <a:lnTo>
                    <a:pt x="858392" y="412115"/>
                  </a:lnTo>
                  <a:lnTo>
                    <a:pt x="902207" y="413893"/>
                  </a:lnTo>
                  <a:lnTo>
                    <a:pt x="945641" y="414528"/>
                  </a:lnTo>
                  <a:lnTo>
                    <a:pt x="989456" y="414147"/>
                  </a:lnTo>
                  <a:lnTo>
                    <a:pt x="1033145" y="413131"/>
                  </a:lnTo>
                  <a:lnTo>
                    <a:pt x="1076578" y="411480"/>
                  </a:lnTo>
                  <a:lnTo>
                    <a:pt x="1119758" y="409321"/>
                  </a:lnTo>
                  <a:lnTo>
                    <a:pt x="1162811" y="406527"/>
                  </a:lnTo>
                  <a:lnTo>
                    <a:pt x="1205229" y="403098"/>
                  </a:lnTo>
                  <a:lnTo>
                    <a:pt x="1247139" y="399161"/>
                  </a:lnTo>
                  <a:lnTo>
                    <a:pt x="1288541" y="394716"/>
                  </a:lnTo>
                  <a:lnTo>
                    <a:pt x="1329181" y="389763"/>
                  </a:lnTo>
                  <a:lnTo>
                    <a:pt x="1333818" y="389128"/>
                  </a:lnTo>
                  <a:lnTo>
                    <a:pt x="945514" y="389128"/>
                  </a:lnTo>
                  <a:lnTo>
                    <a:pt x="902588" y="388493"/>
                  </a:lnTo>
                  <a:lnTo>
                    <a:pt x="859408" y="386842"/>
                  </a:lnTo>
                  <a:lnTo>
                    <a:pt x="816482" y="383921"/>
                  </a:lnTo>
                  <a:lnTo>
                    <a:pt x="773683" y="380111"/>
                  </a:lnTo>
                  <a:lnTo>
                    <a:pt x="731265" y="375285"/>
                  </a:lnTo>
                  <a:lnTo>
                    <a:pt x="689355" y="369316"/>
                  </a:lnTo>
                  <a:lnTo>
                    <a:pt x="647953" y="362458"/>
                  </a:lnTo>
                  <a:lnTo>
                    <a:pt x="607059" y="354838"/>
                  </a:lnTo>
                  <a:lnTo>
                    <a:pt x="566927" y="346075"/>
                  </a:lnTo>
                  <a:lnTo>
                    <a:pt x="527430" y="336677"/>
                  </a:lnTo>
                  <a:lnTo>
                    <a:pt x="488950" y="326390"/>
                  </a:lnTo>
                  <a:lnTo>
                    <a:pt x="451230" y="315341"/>
                  </a:lnTo>
                  <a:lnTo>
                    <a:pt x="414654" y="303657"/>
                  </a:lnTo>
                  <a:lnTo>
                    <a:pt x="344931" y="278130"/>
                  </a:lnTo>
                  <a:lnTo>
                    <a:pt x="280288" y="250317"/>
                  </a:lnTo>
                  <a:lnTo>
                    <a:pt x="221487" y="220091"/>
                  </a:lnTo>
                  <a:lnTo>
                    <a:pt x="169290" y="188214"/>
                  </a:lnTo>
                  <a:lnTo>
                    <a:pt x="124332" y="154940"/>
                  </a:lnTo>
                  <a:lnTo>
                    <a:pt x="87375" y="120650"/>
                  </a:lnTo>
                  <a:lnTo>
                    <a:pt x="59308" y="85979"/>
                  </a:lnTo>
                  <a:lnTo>
                    <a:pt x="50071" y="71374"/>
                  </a:lnTo>
                  <a:lnTo>
                    <a:pt x="49656" y="71374"/>
                  </a:lnTo>
                  <a:lnTo>
                    <a:pt x="49107" y="70165"/>
                  </a:lnTo>
                  <a:close/>
                </a:path>
                <a:path extrusionOk="0" h="414654" w="1887854">
                  <a:moveTo>
                    <a:pt x="1862454" y="172212"/>
                  </a:moveTo>
                  <a:lnTo>
                    <a:pt x="1844802" y="207391"/>
                  </a:lnTo>
                  <a:lnTo>
                    <a:pt x="1806448" y="236347"/>
                  </a:lnTo>
                  <a:lnTo>
                    <a:pt x="1769617" y="255651"/>
                  </a:lnTo>
                  <a:lnTo>
                    <a:pt x="1724532" y="274574"/>
                  </a:lnTo>
                  <a:lnTo>
                    <a:pt x="1672335" y="292735"/>
                  </a:lnTo>
                  <a:lnTo>
                    <a:pt x="1613280" y="309880"/>
                  </a:lnTo>
                  <a:lnTo>
                    <a:pt x="1548510" y="325882"/>
                  </a:lnTo>
                  <a:lnTo>
                    <a:pt x="1478406" y="340360"/>
                  </a:lnTo>
                  <a:lnTo>
                    <a:pt x="1403984" y="353314"/>
                  </a:lnTo>
                  <a:lnTo>
                    <a:pt x="1365250" y="359156"/>
                  </a:lnTo>
                  <a:lnTo>
                    <a:pt x="1325752" y="364617"/>
                  </a:lnTo>
                  <a:lnTo>
                    <a:pt x="1285494" y="369570"/>
                  </a:lnTo>
                  <a:lnTo>
                    <a:pt x="1244473" y="373888"/>
                  </a:lnTo>
                  <a:lnTo>
                    <a:pt x="1202816" y="377825"/>
                  </a:lnTo>
                  <a:lnTo>
                    <a:pt x="1160652" y="381254"/>
                  </a:lnTo>
                  <a:lnTo>
                    <a:pt x="1118107" y="383921"/>
                  </a:lnTo>
                  <a:lnTo>
                    <a:pt x="1075308" y="386080"/>
                  </a:lnTo>
                  <a:lnTo>
                    <a:pt x="1032255" y="387731"/>
                  </a:lnTo>
                  <a:lnTo>
                    <a:pt x="988822" y="388747"/>
                  </a:lnTo>
                  <a:lnTo>
                    <a:pt x="945514" y="389128"/>
                  </a:lnTo>
                  <a:lnTo>
                    <a:pt x="1333818" y="389128"/>
                  </a:lnTo>
                  <a:lnTo>
                    <a:pt x="1408176" y="378333"/>
                  </a:lnTo>
                  <a:lnTo>
                    <a:pt x="1446402" y="372110"/>
                  </a:lnTo>
                  <a:lnTo>
                    <a:pt x="1519427" y="358140"/>
                  </a:lnTo>
                  <a:lnTo>
                    <a:pt x="1587880" y="342646"/>
                  </a:lnTo>
                  <a:lnTo>
                    <a:pt x="1650873" y="325755"/>
                  </a:lnTo>
                  <a:lnTo>
                    <a:pt x="1707896" y="307721"/>
                  </a:lnTo>
                  <a:lnTo>
                    <a:pt x="1758314" y="288417"/>
                  </a:lnTo>
                  <a:lnTo>
                    <a:pt x="1801495" y="268097"/>
                  </a:lnTo>
                  <a:lnTo>
                    <a:pt x="1836674" y="247015"/>
                  </a:lnTo>
                  <a:lnTo>
                    <a:pt x="1868931" y="218440"/>
                  </a:lnTo>
                  <a:lnTo>
                    <a:pt x="1887474" y="179451"/>
                  </a:lnTo>
                  <a:lnTo>
                    <a:pt x="1887854" y="174117"/>
                  </a:lnTo>
                  <a:lnTo>
                    <a:pt x="1862454" y="172212"/>
                  </a:lnTo>
                  <a:close/>
                </a:path>
                <a:path extrusionOk="0" h="414654" w="1887854">
                  <a:moveTo>
                    <a:pt x="16636" y="0"/>
                  </a:moveTo>
                  <a:lnTo>
                    <a:pt x="0" y="83566"/>
                  </a:lnTo>
                  <a:lnTo>
                    <a:pt x="24740" y="76814"/>
                  </a:lnTo>
                  <a:lnTo>
                    <a:pt x="21208" y="64897"/>
                  </a:lnTo>
                  <a:lnTo>
                    <a:pt x="45592" y="57658"/>
                  </a:lnTo>
                  <a:lnTo>
                    <a:pt x="68298" y="57658"/>
                  </a:lnTo>
                  <a:lnTo>
                    <a:pt x="16636" y="0"/>
                  </a:lnTo>
                  <a:close/>
                </a:path>
                <a:path extrusionOk="0" h="414654" w="1887854">
                  <a:moveTo>
                    <a:pt x="45592" y="57658"/>
                  </a:moveTo>
                  <a:lnTo>
                    <a:pt x="21208" y="64897"/>
                  </a:lnTo>
                  <a:lnTo>
                    <a:pt x="24740" y="76814"/>
                  </a:lnTo>
                  <a:lnTo>
                    <a:pt x="49107" y="70165"/>
                  </a:lnTo>
                  <a:lnTo>
                    <a:pt x="48386" y="68580"/>
                  </a:lnTo>
                  <a:lnTo>
                    <a:pt x="48829" y="68580"/>
                  </a:lnTo>
                  <a:lnTo>
                    <a:pt x="45592" y="57658"/>
                  </a:lnTo>
                  <a:close/>
                </a:path>
                <a:path extrusionOk="0" h="414654" w="1887854">
                  <a:moveTo>
                    <a:pt x="49284" y="70117"/>
                  </a:moveTo>
                  <a:lnTo>
                    <a:pt x="49107" y="70165"/>
                  </a:lnTo>
                  <a:lnTo>
                    <a:pt x="49656" y="71374"/>
                  </a:lnTo>
                  <a:lnTo>
                    <a:pt x="49284" y="70117"/>
                  </a:lnTo>
                  <a:close/>
                </a:path>
                <a:path extrusionOk="0" h="414654" w="1887854">
                  <a:moveTo>
                    <a:pt x="49309" y="70110"/>
                  </a:moveTo>
                  <a:lnTo>
                    <a:pt x="49656" y="71374"/>
                  </a:lnTo>
                  <a:lnTo>
                    <a:pt x="50071" y="71374"/>
                  </a:lnTo>
                  <a:lnTo>
                    <a:pt x="49309" y="70110"/>
                  </a:lnTo>
                  <a:close/>
                </a:path>
                <a:path extrusionOk="0" h="414654" w="1887854">
                  <a:moveTo>
                    <a:pt x="48386" y="68580"/>
                  </a:moveTo>
                  <a:lnTo>
                    <a:pt x="49107" y="70165"/>
                  </a:lnTo>
                  <a:lnTo>
                    <a:pt x="49284" y="70117"/>
                  </a:lnTo>
                  <a:lnTo>
                    <a:pt x="48386" y="68580"/>
                  </a:lnTo>
                  <a:close/>
                </a:path>
                <a:path extrusionOk="0" h="414654" w="1887854">
                  <a:moveTo>
                    <a:pt x="68298" y="57658"/>
                  </a:moveTo>
                  <a:lnTo>
                    <a:pt x="45592" y="57658"/>
                  </a:lnTo>
                  <a:lnTo>
                    <a:pt x="49256" y="70021"/>
                  </a:lnTo>
                  <a:lnTo>
                    <a:pt x="73532" y="63500"/>
                  </a:lnTo>
                  <a:lnTo>
                    <a:pt x="68298" y="57658"/>
                  </a:lnTo>
                  <a:close/>
                </a:path>
                <a:path extrusionOk="0" h="414654" w="1887854">
                  <a:moveTo>
                    <a:pt x="48829" y="68580"/>
                  </a:moveTo>
                  <a:lnTo>
                    <a:pt x="48386" y="68580"/>
                  </a:lnTo>
                  <a:lnTo>
                    <a:pt x="49256" y="70021"/>
                  </a:lnTo>
                  <a:lnTo>
                    <a:pt x="48829" y="68580"/>
                  </a:lnTo>
                  <a:close/>
                </a:path>
              </a:pathLst>
            </a:custGeom>
            <a:solidFill>
              <a:srgbClr val="4F81B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pic>
          <p:nvPicPr>
            <p:cNvPr id="476" name="Google Shape;476;g3ccfad43812_0_70"/>
            <p:cNvPicPr preferRelativeResize="0"/>
            <p:nvPr/>
          </p:nvPicPr>
          <p:blipFill rotWithShape="1">
            <a:blip r:embed="rId6">
              <a:alphaModFix/>
            </a:blip>
            <a:srcRect b="0" l="0" r="0" t="0"/>
            <a:stretch/>
          </p:blipFill>
          <p:spPr>
            <a:xfrm>
              <a:off x="1993392" y="2663951"/>
              <a:ext cx="5946647" cy="2121408"/>
            </a:xfrm>
            <a:prstGeom prst="rect">
              <a:avLst/>
            </a:prstGeom>
            <a:noFill/>
            <a:ln>
              <a:noFill/>
            </a:ln>
          </p:spPr>
        </p:pic>
        <p:sp>
          <p:nvSpPr>
            <p:cNvPr id="477" name="Google Shape;477;g3ccfad43812_0_70"/>
            <p:cNvSpPr/>
            <p:nvPr/>
          </p:nvSpPr>
          <p:spPr>
            <a:xfrm>
              <a:off x="2078101" y="2763773"/>
              <a:ext cx="5823584" cy="1963420"/>
            </a:xfrm>
            <a:custGeom>
              <a:rect b="b" l="l" r="r" t="t"/>
              <a:pathLst>
                <a:path extrusionOk="0" h="1963420" w="5823584">
                  <a:moveTo>
                    <a:pt x="50882" y="75600"/>
                  </a:moveTo>
                  <a:lnTo>
                    <a:pt x="25612" y="76655"/>
                  </a:lnTo>
                  <a:lnTo>
                    <a:pt x="26543" y="92837"/>
                  </a:lnTo>
                  <a:lnTo>
                    <a:pt x="31750" y="139064"/>
                  </a:lnTo>
                  <a:lnTo>
                    <a:pt x="38988" y="185038"/>
                  </a:lnTo>
                  <a:lnTo>
                    <a:pt x="48260" y="231139"/>
                  </a:lnTo>
                  <a:lnTo>
                    <a:pt x="59562" y="277113"/>
                  </a:lnTo>
                  <a:lnTo>
                    <a:pt x="72771" y="322834"/>
                  </a:lnTo>
                  <a:lnTo>
                    <a:pt x="87884" y="368300"/>
                  </a:lnTo>
                  <a:lnTo>
                    <a:pt x="104775" y="413638"/>
                  </a:lnTo>
                  <a:lnTo>
                    <a:pt x="123698" y="458724"/>
                  </a:lnTo>
                  <a:lnTo>
                    <a:pt x="144272" y="503681"/>
                  </a:lnTo>
                  <a:lnTo>
                    <a:pt x="166497" y="548259"/>
                  </a:lnTo>
                  <a:lnTo>
                    <a:pt x="190626" y="592581"/>
                  </a:lnTo>
                  <a:lnTo>
                    <a:pt x="216407" y="636651"/>
                  </a:lnTo>
                  <a:lnTo>
                    <a:pt x="243712" y="680338"/>
                  </a:lnTo>
                  <a:lnTo>
                    <a:pt x="272796" y="723646"/>
                  </a:lnTo>
                  <a:lnTo>
                    <a:pt x="303403" y="766572"/>
                  </a:lnTo>
                  <a:lnTo>
                    <a:pt x="335661" y="809243"/>
                  </a:lnTo>
                  <a:lnTo>
                    <a:pt x="404494" y="893190"/>
                  </a:lnTo>
                  <a:lnTo>
                    <a:pt x="479298" y="975232"/>
                  </a:lnTo>
                  <a:lnTo>
                    <a:pt x="559435" y="1055243"/>
                  </a:lnTo>
                  <a:lnTo>
                    <a:pt x="644906" y="1133094"/>
                  </a:lnTo>
                  <a:lnTo>
                    <a:pt x="735457" y="1208532"/>
                  </a:lnTo>
                  <a:lnTo>
                    <a:pt x="830707" y="1281557"/>
                  </a:lnTo>
                  <a:lnTo>
                    <a:pt x="930656" y="1351788"/>
                  </a:lnTo>
                  <a:lnTo>
                    <a:pt x="1034542" y="1419098"/>
                  </a:lnTo>
                  <a:lnTo>
                    <a:pt x="1142619" y="1483359"/>
                  </a:lnTo>
                  <a:lnTo>
                    <a:pt x="1254252" y="1544446"/>
                  </a:lnTo>
                  <a:lnTo>
                    <a:pt x="1369314" y="1602105"/>
                  </a:lnTo>
                  <a:lnTo>
                    <a:pt x="1487677" y="1656207"/>
                  </a:lnTo>
                  <a:lnTo>
                    <a:pt x="1608836" y="1706626"/>
                  </a:lnTo>
                  <a:lnTo>
                    <a:pt x="1732788" y="1752981"/>
                  </a:lnTo>
                  <a:lnTo>
                    <a:pt x="1859026" y="1795145"/>
                  </a:lnTo>
                  <a:lnTo>
                    <a:pt x="1987296" y="1833118"/>
                  </a:lnTo>
                  <a:lnTo>
                    <a:pt x="2117471" y="1866645"/>
                  </a:lnTo>
                  <a:lnTo>
                    <a:pt x="2249424" y="1895348"/>
                  </a:lnTo>
                  <a:lnTo>
                    <a:pt x="2382647" y="1919351"/>
                  </a:lnTo>
                  <a:lnTo>
                    <a:pt x="2516759" y="1938274"/>
                  </a:lnTo>
                  <a:lnTo>
                    <a:pt x="2651760" y="1952117"/>
                  </a:lnTo>
                  <a:lnTo>
                    <a:pt x="2787396" y="1960499"/>
                  </a:lnTo>
                  <a:lnTo>
                    <a:pt x="2923032" y="1963293"/>
                  </a:lnTo>
                  <a:lnTo>
                    <a:pt x="3461893" y="1958213"/>
                  </a:lnTo>
                  <a:lnTo>
                    <a:pt x="3983863" y="1943734"/>
                  </a:lnTo>
                  <a:lnTo>
                    <a:pt x="4129942" y="1937893"/>
                  </a:lnTo>
                  <a:lnTo>
                    <a:pt x="2922904" y="1937893"/>
                  </a:lnTo>
                  <a:lnTo>
                    <a:pt x="2787904" y="1935099"/>
                  </a:lnTo>
                  <a:lnTo>
                    <a:pt x="2653411" y="1926844"/>
                  </a:lnTo>
                  <a:lnTo>
                    <a:pt x="2519426" y="1913001"/>
                  </a:lnTo>
                  <a:lnTo>
                    <a:pt x="2386076" y="1894205"/>
                  </a:lnTo>
                  <a:lnTo>
                    <a:pt x="2253869" y="1870456"/>
                  </a:lnTo>
                  <a:lnTo>
                    <a:pt x="2122932" y="1841881"/>
                  </a:lnTo>
                  <a:lnTo>
                    <a:pt x="1993646" y="1808480"/>
                  </a:lnTo>
                  <a:lnTo>
                    <a:pt x="1866138" y="1770761"/>
                  </a:lnTo>
                  <a:lnTo>
                    <a:pt x="1740789" y="1728851"/>
                  </a:lnTo>
                  <a:lnTo>
                    <a:pt x="1617726" y="1682750"/>
                  </a:lnTo>
                  <a:lnTo>
                    <a:pt x="1497457" y="1632712"/>
                  </a:lnTo>
                  <a:lnTo>
                    <a:pt x="1379854" y="1578990"/>
                  </a:lnTo>
                  <a:lnTo>
                    <a:pt x="1265682" y="1521840"/>
                  </a:lnTo>
                  <a:lnTo>
                    <a:pt x="1154811" y="1461134"/>
                  </a:lnTo>
                  <a:lnTo>
                    <a:pt x="1047496" y="1397253"/>
                  </a:lnTo>
                  <a:lnTo>
                    <a:pt x="944372" y="1330452"/>
                  </a:lnTo>
                  <a:lnTo>
                    <a:pt x="845438" y="1260728"/>
                  </a:lnTo>
                  <a:lnTo>
                    <a:pt x="750951" y="1188339"/>
                  </a:lnTo>
                  <a:lnTo>
                    <a:pt x="661288" y="1113536"/>
                  </a:lnTo>
                  <a:lnTo>
                    <a:pt x="576453" y="1036446"/>
                  </a:lnTo>
                  <a:lnTo>
                    <a:pt x="497205" y="957199"/>
                  </a:lnTo>
                  <a:lnTo>
                    <a:pt x="423291" y="876045"/>
                  </a:lnTo>
                  <a:lnTo>
                    <a:pt x="355219" y="793241"/>
                  </a:lnTo>
                  <a:lnTo>
                    <a:pt x="323723" y="751331"/>
                  </a:lnTo>
                  <a:lnTo>
                    <a:pt x="293497" y="708913"/>
                  </a:lnTo>
                  <a:lnTo>
                    <a:pt x="264794" y="666114"/>
                  </a:lnTo>
                  <a:lnTo>
                    <a:pt x="237871" y="623188"/>
                  </a:lnTo>
                  <a:lnTo>
                    <a:pt x="212598" y="579754"/>
                  </a:lnTo>
                  <a:lnTo>
                    <a:pt x="188849" y="536066"/>
                  </a:lnTo>
                  <a:lnTo>
                    <a:pt x="167005" y="492251"/>
                  </a:lnTo>
                  <a:lnTo>
                    <a:pt x="146812" y="448183"/>
                  </a:lnTo>
                  <a:lnTo>
                    <a:pt x="128269" y="403860"/>
                  </a:lnTo>
                  <a:lnTo>
                    <a:pt x="111632" y="359410"/>
                  </a:lnTo>
                  <a:lnTo>
                    <a:pt x="96900" y="314833"/>
                  </a:lnTo>
                  <a:lnTo>
                    <a:pt x="83947" y="270001"/>
                  </a:lnTo>
                  <a:lnTo>
                    <a:pt x="73025" y="225043"/>
                  </a:lnTo>
                  <a:lnTo>
                    <a:pt x="64007" y="180086"/>
                  </a:lnTo>
                  <a:lnTo>
                    <a:pt x="56768" y="135127"/>
                  </a:lnTo>
                  <a:lnTo>
                    <a:pt x="51688" y="90042"/>
                  </a:lnTo>
                  <a:lnTo>
                    <a:pt x="50882" y="75600"/>
                  </a:lnTo>
                  <a:close/>
                </a:path>
                <a:path extrusionOk="0" h="1963420" w="5823584">
                  <a:moveTo>
                    <a:pt x="5793155" y="1728639"/>
                  </a:moveTo>
                  <a:lnTo>
                    <a:pt x="5756402" y="1747520"/>
                  </a:lnTo>
                  <a:lnTo>
                    <a:pt x="5707380" y="1762887"/>
                  </a:lnTo>
                  <a:lnTo>
                    <a:pt x="5665470" y="1773174"/>
                  </a:lnTo>
                  <a:lnTo>
                    <a:pt x="5616321" y="1783333"/>
                  </a:lnTo>
                  <a:lnTo>
                    <a:pt x="5530342" y="1798446"/>
                  </a:lnTo>
                  <a:lnTo>
                    <a:pt x="5430266" y="1813052"/>
                  </a:lnTo>
                  <a:lnTo>
                    <a:pt x="5356098" y="1822703"/>
                  </a:lnTo>
                  <a:lnTo>
                    <a:pt x="5276596" y="1831975"/>
                  </a:lnTo>
                  <a:lnTo>
                    <a:pt x="5191506" y="1840992"/>
                  </a:lnTo>
                  <a:lnTo>
                    <a:pt x="5006848" y="1858390"/>
                  </a:lnTo>
                  <a:lnTo>
                    <a:pt x="4804029" y="1874393"/>
                  </a:lnTo>
                  <a:lnTo>
                    <a:pt x="4470654" y="1895728"/>
                  </a:lnTo>
                  <a:lnTo>
                    <a:pt x="3982974" y="1918334"/>
                  </a:lnTo>
                  <a:lnTo>
                    <a:pt x="3461385" y="1932813"/>
                  </a:lnTo>
                  <a:lnTo>
                    <a:pt x="2922904" y="1937893"/>
                  </a:lnTo>
                  <a:lnTo>
                    <a:pt x="4129942" y="1937893"/>
                  </a:lnTo>
                  <a:lnTo>
                    <a:pt x="4586858" y="1914398"/>
                  </a:lnTo>
                  <a:lnTo>
                    <a:pt x="4805933" y="1899793"/>
                  </a:lnTo>
                  <a:lnTo>
                    <a:pt x="5009007" y="1883664"/>
                  </a:lnTo>
                  <a:lnTo>
                    <a:pt x="5194300" y="1866264"/>
                  </a:lnTo>
                  <a:lnTo>
                    <a:pt x="5279517" y="1857248"/>
                  </a:lnTo>
                  <a:lnTo>
                    <a:pt x="5359400" y="1847850"/>
                  </a:lnTo>
                  <a:lnTo>
                    <a:pt x="5433822" y="1838198"/>
                  </a:lnTo>
                  <a:lnTo>
                    <a:pt x="5502529" y="1828545"/>
                  </a:lnTo>
                  <a:lnTo>
                    <a:pt x="5565013" y="1818513"/>
                  </a:lnTo>
                  <a:lnTo>
                    <a:pt x="5621401" y="1808352"/>
                  </a:lnTo>
                  <a:lnTo>
                    <a:pt x="5671184" y="1797939"/>
                  </a:lnTo>
                  <a:lnTo>
                    <a:pt x="5714238" y="1787398"/>
                  </a:lnTo>
                  <a:lnTo>
                    <a:pt x="5765927" y="1771142"/>
                  </a:lnTo>
                  <a:lnTo>
                    <a:pt x="5801995" y="1753743"/>
                  </a:lnTo>
                  <a:lnTo>
                    <a:pt x="5816092" y="1741424"/>
                  </a:lnTo>
                  <a:lnTo>
                    <a:pt x="5816727" y="1740789"/>
                  </a:lnTo>
                  <a:lnTo>
                    <a:pt x="5817362" y="1740027"/>
                  </a:lnTo>
                  <a:lnTo>
                    <a:pt x="5820918" y="1733803"/>
                  </a:lnTo>
                  <a:lnTo>
                    <a:pt x="5821680" y="1732533"/>
                  </a:lnTo>
                  <a:lnTo>
                    <a:pt x="5822188" y="1731264"/>
                  </a:lnTo>
                  <a:lnTo>
                    <a:pt x="5822550" y="1729358"/>
                  </a:lnTo>
                  <a:lnTo>
                    <a:pt x="5792470" y="1729358"/>
                  </a:lnTo>
                  <a:lnTo>
                    <a:pt x="5793155" y="1728639"/>
                  </a:lnTo>
                  <a:close/>
                </a:path>
                <a:path extrusionOk="0" h="1963420" w="5823584">
                  <a:moveTo>
                    <a:pt x="5794248" y="1727834"/>
                  </a:moveTo>
                  <a:lnTo>
                    <a:pt x="5793155" y="1728639"/>
                  </a:lnTo>
                  <a:lnTo>
                    <a:pt x="5792470" y="1729358"/>
                  </a:lnTo>
                  <a:lnTo>
                    <a:pt x="5794248" y="1727834"/>
                  </a:lnTo>
                  <a:close/>
                </a:path>
                <a:path extrusionOk="0" h="1963420" w="5823584">
                  <a:moveTo>
                    <a:pt x="5822877" y="1727834"/>
                  </a:moveTo>
                  <a:lnTo>
                    <a:pt x="5794248" y="1727834"/>
                  </a:lnTo>
                  <a:lnTo>
                    <a:pt x="5792470" y="1729358"/>
                  </a:lnTo>
                  <a:lnTo>
                    <a:pt x="5822550" y="1729358"/>
                  </a:lnTo>
                  <a:lnTo>
                    <a:pt x="5822877" y="1727834"/>
                  </a:lnTo>
                  <a:close/>
                </a:path>
                <a:path extrusionOk="0" h="1963420" w="5823584">
                  <a:moveTo>
                    <a:pt x="5796566" y="1725062"/>
                  </a:moveTo>
                  <a:lnTo>
                    <a:pt x="5793155" y="1728639"/>
                  </a:lnTo>
                  <a:lnTo>
                    <a:pt x="5794248" y="1727834"/>
                  </a:lnTo>
                  <a:lnTo>
                    <a:pt x="5822877" y="1727834"/>
                  </a:lnTo>
                  <a:lnTo>
                    <a:pt x="5823231" y="1726183"/>
                  </a:lnTo>
                  <a:lnTo>
                    <a:pt x="5795899" y="1726183"/>
                  </a:lnTo>
                  <a:lnTo>
                    <a:pt x="5796566" y="1725062"/>
                  </a:lnTo>
                  <a:close/>
                </a:path>
                <a:path extrusionOk="0" h="1963420" w="5823584">
                  <a:moveTo>
                    <a:pt x="5797677" y="1723898"/>
                  </a:moveTo>
                  <a:lnTo>
                    <a:pt x="5796566" y="1725062"/>
                  </a:lnTo>
                  <a:lnTo>
                    <a:pt x="5795899" y="1726183"/>
                  </a:lnTo>
                  <a:lnTo>
                    <a:pt x="5797677" y="1723898"/>
                  </a:lnTo>
                  <a:close/>
                </a:path>
                <a:path extrusionOk="0" h="1963420" w="5823584">
                  <a:moveTo>
                    <a:pt x="5797743" y="1723898"/>
                  </a:moveTo>
                  <a:lnTo>
                    <a:pt x="5795899" y="1726183"/>
                  </a:lnTo>
                  <a:lnTo>
                    <a:pt x="5823231" y="1726183"/>
                  </a:lnTo>
                  <a:lnTo>
                    <a:pt x="5823503" y="1724914"/>
                  </a:lnTo>
                  <a:lnTo>
                    <a:pt x="5797550" y="1724914"/>
                  </a:lnTo>
                  <a:lnTo>
                    <a:pt x="5797743" y="1723898"/>
                  </a:lnTo>
                  <a:close/>
                </a:path>
                <a:path extrusionOk="0" h="1963420" w="5823584">
                  <a:moveTo>
                    <a:pt x="5797971" y="1722702"/>
                  </a:moveTo>
                  <a:lnTo>
                    <a:pt x="5796566" y="1725062"/>
                  </a:lnTo>
                  <a:lnTo>
                    <a:pt x="5797677" y="1723898"/>
                  </a:lnTo>
                  <a:lnTo>
                    <a:pt x="5797971" y="1722702"/>
                  </a:lnTo>
                  <a:close/>
                </a:path>
                <a:path extrusionOk="0" h="1963420" w="5823584">
                  <a:moveTo>
                    <a:pt x="5799074" y="1720850"/>
                  </a:moveTo>
                  <a:lnTo>
                    <a:pt x="5797971" y="1722702"/>
                  </a:lnTo>
                  <a:lnTo>
                    <a:pt x="5797550" y="1724914"/>
                  </a:lnTo>
                  <a:lnTo>
                    <a:pt x="5799074" y="1720850"/>
                  </a:lnTo>
                  <a:close/>
                </a:path>
                <a:path extrusionOk="0" h="1963420" w="5823584">
                  <a:moveTo>
                    <a:pt x="5804981" y="1720850"/>
                  </a:moveTo>
                  <a:lnTo>
                    <a:pt x="5799074" y="1720850"/>
                  </a:lnTo>
                  <a:lnTo>
                    <a:pt x="5797550" y="1724914"/>
                  </a:lnTo>
                  <a:lnTo>
                    <a:pt x="5823503" y="1724914"/>
                  </a:lnTo>
                  <a:lnTo>
                    <a:pt x="5823584" y="1724533"/>
                  </a:lnTo>
                  <a:lnTo>
                    <a:pt x="5804981" y="1720850"/>
                  </a:lnTo>
                  <a:close/>
                </a:path>
                <a:path extrusionOk="0" h="1963420" w="5823584">
                  <a:moveTo>
                    <a:pt x="5798566" y="1719580"/>
                  </a:moveTo>
                  <a:lnTo>
                    <a:pt x="5797971" y="1722702"/>
                  </a:lnTo>
                  <a:lnTo>
                    <a:pt x="5799074" y="1720850"/>
                  </a:lnTo>
                  <a:lnTo>
                    <a:pt x="5804981" y="1720850"/>
                  </a:lnTo>
                  <a:lnTo>
                    <a:pt x="5798566" y="1719580"/>
                  </a:lnTo>
                  <a:close/>
                </a:path>
                <a:path extrusionOk="0" h="1963420" w="5823584">
                  <a:moveTo>
                    <a:pt x="34925" y="0"/>
                  </a:moveTo>
                  <a:lnTo>
                    <a:pt x="0" y="77724"/>
                  </a:lnTo>
                  <a:lnTo>
                    <a:pt x="25612" y="76655"/>
                  </a:lnTo>
                  <a:lnTo>
                    <a:pt x="24892" y="64135"/>
                  </a:lnTo>
                  <a:lnTo>
                    <a:pt x="50165" y="62737"/>
                  </a:lnTo>
                  <a:lnTo>
                    <a:pt x="69553" y="62737"/>
                  </a:lnTo>
                  <a:lnTo>
                    <a:pt x="34925" y="0"/>
                  </a:lnTo>
                  <a:close/>
                </a:path>
                <a:path extrusionOk="0" h="1963420" w="5823584">
                  <a:moveTo>
                    <a:pt x="50165" y="62737"/>
                  </a:moveTo>
                  <a:lnTo>
                    <a:pt x="24892" y="64135"/>
                  </a:lnTo>
                  <a:lnTo>
                    <a:pt x="25612" y="76655"/>
                  </a:lnTo>
                  <a:lnTo>
                    <a:pt x="50882" y="75600"/>
                  </a:lnTo>
                  <a:lnTo>
                    <a:pt x="50165" y="62737"/>
                  </a:lnTo>
                  <a:close/>
                </a:path>
                <a:path extrusionOk="0" h="1963420" w="5823584">
                  <a:moveTo>
                    <a:pt x="69553" y="62737"/>
                  </a:moveTo>
                  <a:lnTo>
                    <a:pt x="50165" y="62737"/>
                  </a:lnTo>
                  <a:lnTo>
                    <a:pt x="50882" y="75600"/>
                  </a:lnTo>
                  <a:lnTo>
                    <a:pt x="76073" y="74549"/>
                  </a:lnTo>
                  <a:lnTo>
                    <a:pt x="69553" y="62737"/>
                  </a:lnTo>
                  <a:close/>
                </a:path>
              </a:pathLst>
            </a:custGeom>
            <a:solidFill>
              <a:srgbClr val="4F81B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E5FC"/>
        </a:solidFill>
      </p:bgPr>
    </p:bg>
    <p:spTree>
      <p:nvGrpSpPr>
        <p:cNvPr id="481" name="Shape 481"/>
        <p:cNvGrpSpPr/>
        <p:nvPr/>
      </p:nvGrpSpPr>
      <p:grpSpPr>
        <a:xfrm>
          <a:off x="0" y="0"/>
          <a:ext cx="0" cy="0"/>
          <a:chOff x="0" y="0"/>
          <a:chExt cx="0" cy="0"/>
        </a:xfrm>
      </p:grpSpPr>
      <p:grpSp>
        <p:nvGrpSpPr>
          <p:cNvPr id="482" name="Google Shape;482;g3ccfad43812_0_96"/>
          <p:cNvGrpSpPr/>
          <p:nvPr/>
        </p:nvGrpSpPr>
        <p:grpSpPr>
          <a:xfrm>
            <a:off x="2708910" y="1159003"/>
            <a:ext cx="3897630" cy="2946654"/>
            <a:chOff x="2087880" y="1545336"/>
            <a:chExt cx="5196841" cy="3928872"/>
          </a:xfrm>
        </p:grpSpPr>
        <p:pic>
          <p:nvPicPr>
            <p:cNvPr id="483" name="Google Shape;483;g3ccfad43812_0_96"/>
            <p:cNvPicPr preferRelativeResize="0"/>
            <p:nvPr/>
          </p:nvPicPr>
          <p:blipFill rotWithShape="1">
            <a:blip r:embed="rId3">
              <a:alphaModFix/>
            </a:blip>
            <a:srcRect b="0" l="0" r="0" t="0"/>
            <a:stretch/>
          </p:blipFill>
          <p:spPr>
            <a:xfrm>
              <a:off x="2087880" y="1545336"/>
              <a:ext cx="5196841" cy="3928872"/>
            </a:xfrm>
            <a:prstGeom prst="rect">
              <a:avLst/>
            </a:prstGeom>
            <a:noFill/>
            <a:ln>
              <a:noFill/>
            </a:ln>
          </p:spPr>
        </p:pic>
        <p:pic>
          <p:nvPicPr>
            <p:cNvPr id="484" name="Google Shape;484;g3ccfad43812_0_96"/>
            <p:cNvPicPr preferRelativeResize="0"/>
            <p:nvPr/>
          </p:nvPicPr>
          <p:blipFill rotWithShape="1">
            <a:blip r:embed="rId4">
              <a:alphaModFix/>
            </a:blip>
            <a:srcRect b="0" l="0" r="0" t="0"/>
            <a:stretch/>
          </p:blipFill>
          <p:spPr>
            <a:xfrm>
              <a:off x="2113787" y="1571244"/>
              <a:ext cx="5094733" cy="3826763"/>
            </a:xfrm>
            <a:prstGeom prst="rect">
              <a:avLst/>
            </a:prstGeom>
            <a:noFill/>
            <a:ln>
              <a:noFill/>
            </a:ln>
          </p:spPr>
        </p:pic>
      </p:grpSp>
      <p:sp>
        <p:nvSpPr>
          <p:cNvPr id="485" name="Google Shape;485;g3ccfad43812_0_96"/>
          <p:cNvSpPr txBox="1"/>
          <p:nvPr>
            <p:ph type="title"/>
          </p:nvPr>
        </p:nvSpPr>
        <p:spPr>
          <a:xfrm>
            <a:off x="311700" y="445025"/>
            <a:ext cx="8520600" cy="520500"/>
          </a:xfrm>
          <a:prstGeom prst="rect">
            <a:avLst/>
          </a:prstGeom>
          <a:noFill/>
          <a:ln>
            <a:noFill/>
          </a:ln>
        </p:spPr>
        <p:txBody>
          <a:bodyPr anchorCtr="0" anchor="t" bIns="0" lIns="0" spcFirstLastPara="1" rIns="0" wrap="square" tIns="149575">
            <a:spAutoFit/>
          </a:bodyPr>
          <a:lstStyle/>
          <a:p>
            <a:pPr indent="0" lvl="0" marL="71755" rtl="0" algn="l">
              <a:lnSpc>
                <a:spcPct val="100000"/>
              </a:lnSpc>
              <a:spcBef>
                <a:spcPts val="75"/>
              </a:spcBef>
              <a:spcAft>
                <a:spcPts val="0"/>
              </a:spcAft>
              <a:buSzPts val="2800"/>
              <a:buNone/>
            </a:pPr>
            <a:r>
              <a:rPr b="1" lang="de">
                <a:solidFill>
                  <a:schemeClr val="dk1"/>
                </a:solidFill>
                <a:latin typeface="Titillium Web"/>
                <a:ea typeface="Titillium Web"/>
                <a:cs typeface="Titillium Web"/>
                <a:sym typeface="Titillium Web"/>
              </a:rPr>
              <a:t>Keuzevrijheid?</a:t>
            </a:r>
            <a:endParaRPr>
              <a:solidFill>
                <a:schemeClr val="dk1"/>
              </a:solidFill>
              <a:latin typeface="Titillium Web"/>
              <a:ea typeface="Titillium Web"/>
              <a:cs typeface="Titillium Web"/>
              <a:sym typeface="Titillium Web"/>
            </a:endParaRPr>
          </a:p>
        </p:txBody>
      </p:sp>
      <p:sp>
        <p:nvSpPr>
          <p:cNvPr id="486" name="Google Shape;486;g3ccfad43812_0_96"/>
          <p:cNvSpPr txBox="1"/>
          <p:nvPr/>
        </p:nvSpPr>
        <p:spPr>
          <a:xfrm>
            <a:off x="1766505" y="1636135"/>
            <a:ext cx="3189000" cy="504600"/>
          </a:xfrm>
          <a:prstGeom prst="rect">
            <a:avLst/>
          </a:prstGeom>
          <a:solidFill>
            <a:srgbClr val="FFFFFF"/>
          </a:solidFill>
          <a:ln cap="flat" cmpd="sng" w="9525">
            <a:solidFill>
              <a:srgbClr val="497DBA"/>
            </a:solidFill>
            <a:prstDash val="solid"/>
            <a:round/>
            <a:headEnd len="sm" w="sm" type="none"/>
            <a:tailEnd len="sm" w="sm" type="none"/>
          </a:ln>
        </p:spPr>
        <p:txBody>
          <a:bodyPr anchorCtr="0" anchor="ctr" bIns="0" lIns="0" spcFirstLastPara="1" rIns="0" wrap="square" tIns="156675">
            <a:spAutoFit/>
          </a:bodyPr>
          <a:lstStyle/>
          <a:p>
            <a:pPr indent="-228600" lvl="0" marL="756285" marR="0" rtl="0" algn="l">
              <a:lnSpc>
                <a:spcPct val="100000"/>
              </a:lnSpc>
              <a:spcBef>
                <a:spcPts val="0"/>
              </a:spcBef>
              <a:spcAft>
                <a:spcPts val="0"/>
              </a:spcAft>
              <a:buClr>
                <a:srgbClr val="000000"/>
              </a:buClr>
              <a:buSzPts val="1125"/>
              <a:buFont typeface="Arial"/>
              <a:buAutoNum type="arabicPeriod"/>
            </a:pPr>
            <a:r>
              <a:rPr b="0" i="0" lang="de" sz="1125" u="none" cap="none" strike="noStrike">
                <a:solidFill>
                  <a:srgbClr val="000000"/>
                </a:solidFill>
                <a:latin typeface="Titillium Web"/>
                <a:ea typeface="Titillium Web"/>
                <a:cs typeface="Titillium Web"/>
                <a:sym typeface="Titillium Web"/>
              </a:rPr>
              <a:t>Is er sprake van een opdracht?</a:t>
            </a:r>
            <a:br>
              <a:rPr b="0" i="0" lang="de" sz="1125" u="none" cap="none" strike="noStrike">
                <a:solidFill>
                  <a:srgbClr val="000000"/>
                </a:solidFill>
                <a:latin typeface="Titillium Web"/>
                <a:ea typeface="Titillium Web"/>
                <a:cs typeface="Titillium Web"/>
                <a:sym typeface="Titillium Web"/>
              </a:rPr>
            </a:br>
            <a:endParaRPr b="0" i="0" sz="1125" u="none" cap="none" strike="noStrike">
              <a:solidFill>
                <a:srgbClr val="000000"/>
              </a:solidFill>
              <a:latin typeface="Titillium Web"/>
              <a:ea typeface="Titillium Web"/>
              <a:cs typeface="Titillium Web"/>
              <a:sym typeface="Titillium Web"/>
            </a:endParaRPr>
          </a:p>
        </p:txBody>
      </p:sp>
      <p:sp>
        <p:nvSpPr>
          <p:cNvPr id="487" name="Google Shape;487;g3ccfad43812_0_96"/>
          <p:cNvSpPr txBox="1"/>
          <p:nvPr/>
        </p:nvSpPr>
        <p:spPr>
          <a:xfrm>
            <a:off x="4113657" y="2695194"/>
            <a:ext cx="3189000" cy="505500"/>
          </a:xfrm>
          <a:prstGeom prst="rect">
            <a:avLst/>
          </a:prstGeom>
          <a:solidFill>
            <a:srgbClr val="FFFFFF"/>
          </a:solidFill>
          <a:ln cap="flat" cmpd="sng" w="9525">
            <a:solidFill>
              <a:srgbClr val="497DBA"/>
            </a:solidFill>
            <a:prstDash val="solid"/>
            <a:round/>
            <a:headEnd len="sm" w="sm" type="none"/>
            <a:tailEnd len="sm" w="sm" type="none"/>
          </a:ln>
        </p:spPr>
        <p:txBody>
          <a:bodyPr anchorCtr="0" anchor="t" bIns="0" lIns="0" spcFirstLastPara="1" rIns="0" wrap="square" tIns="157625">
            <a:spAutoFit/>
          </a:bodyPr>
          <a:lstStyle/>
          <a:p>
            <a:pPr indent="0" lvl="0" marL="759618" marR="0" rtl="0" algn="l">
              <a:lnSpc>
                <a:spcPct val="100000"/>
              </a:lnSpc>
              <a:spcBef>
                <a:spcPts val="0"/>
              </a:spcBef>
              <a:spcAft>
                <a:spcPts val="0"/>
              </a:spcAft>
              <a:buNone/>
            </a:pPr>
            <a:r>
              <a:rPr b="0" i="0" lang="de" sz="1125" u="none" cap="none" strike="noStrike">
                <a:solidFill>
                  <a:srgbClr val="000000"/>
                </a:solidFill>
                <a:latin typeface="Titillium Web"/>
                <a:ea typeface="Titillium Web"/>
                <a:cs typeface="Titillium Web"/>
                <a:sym typeface="Titillium Web"/>
              </a:rPr>
              <a:t>2. Is er sprake van ‘gezag’?</a:t>
            </a:r>
            <a:br>
              <a:rPr b="0" i="0" lang="de" sz="1125" u="none" cap="none" strike="noStrike">
                <a:solidFill>
                  <a:srgbClr val="000000"/>
                </a:solidFill>
                <a:latin typeface="Titillium Web"/>
                <a:ea typeface="Titillium Web"/>
                <a:cs typeface="Titillium Web"/>
                <a:sym typeface="Titillium Web"/>
              </a:rPr>
            </a:br>
            <a:endParaRPr b="0" i="0" sz="1125" u="none" cap="none" strike="noStrike">
              <a:solidFill>
                <a:srgbClr val="000000"/>
              </a:solidFill>
              <a:latin typeface="Titillium Web"/>
              <a:ea typeface="Titillium Web"/>
              <a:cs typeface="Titillium Web"/>
              <a:sym typeface="Titillium Web"/>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E5FC"/>
        </a:solidFill>
      </p:bgPr>
    </p:bg>
    <p:spTree>
      <p:nvGrpSpPr>
        <p:cNvPr id="491" name="Shape 491"/>
        <p:cNvGrpSpPr/>
        <p:nvPr/>
      </p:nvGrpSpPr>
      <p:grpSpPr>
        <a:xfrm>
          <a:off x="0" y="0"/>
          <a:ext cx="0" cy="0"/>
          <a:chOff x="0" y="0"/>
          <a:chExt cx="0" cy="0"/>
        </a:xfrm>
      </p:grpSpPr>
      <p:grpSp>
        <p:nvGrpSpPr>
          <p:cNvPr id="492" name="Google Shape;492;g3ccfad43812_0_105"/>
          <p:cNvGrpSpPr/>
          <p:nvPr/>
        </p:nvGrpSpPr>
        <p:grpSpPr>
          <a:xfrm>
            <a:off x="1969960" y="2686619"/>
            <a:ext cx="902970" cy="530542"/>
            <a:chOff x="1102613" y="3582161"/>
            <a:chExt cx="1203960" cy="707389"/>
          </a:xfrm>
        </p:grpSpPr>
        <p:sp>
          <p:nvSpPr>
            <p:cNvPr id="493" name="Google Shape;493;g3ccfad43812_0_105"/>
            <p:cNvSpPr/>
            <p:nvPr/>
          </p:nvSpPr>
          <p:spPr>
            <a:xfrm>
              <a:off x="1102613" y="3582161"/>
              <a:ext cx="1203960" cy="707389"/>
            </a:xfrm>
            <a:custGeom>
              <a:rect b="b" l="l" r="r" t="t"/>
              <a:pathLst>
                <a:path extrusionOk="0" h="707389" w="1203960">
                  <a:moveTo>
                    <a:pt x="1086104" y="0"/>
                  </a:moveTo>
                  <a:lnTo>
                    <a:pt x="117856" y="0"/>
                  </a:lnTo>
                  <a:lnTo>
                    <a:pt x="71982" y="9253"/>
                  </a:lnTo>
                  <a:lnTo>
                    <a:pt x="34520" y="34496"/>
                  </a:lnTo>
                  <a:lnTo>
                    <a:pt x="9262" y="71955"/>
                  </a:lnTo>
                  <a:lnTo>
                    <a:pt x="0" y="117856"/>
                  </a:lnTo>
                  <a:lnTo>
                    <a:pt x="0" y="589280"/>
                  </a:lnTo>
                  <a:lnTo>
                    <a:pt x="9262" y="635180"/>
                  </a:lnTo>
                  <a:lnTo>
                    <a:pt x="34520" y="672639"/>
                  </a:lnTo>
                  <a:lnTo>
                    <a:pt x="71982" y="697882"/>
                  </a:lnTo>
                  <a:lnTo>
                    <a:pt x="117856" y="707136"/>
                  </a:lnTo>
                  <a:lnTo>
                    <a:pt x="1086104" y="707136"/>
                  </a:lnTo>
                  <a:lnTo>
                    <a:pt x="1132004" y="697882"/>
                  </a:lnTo>
                  <a:lnTo>
                    <a:pt x="1169463" y="672639"/>
                  </a:lnTo>
                  <a:lnTo>
                    <a:pt x="1194706" y="635180"/>
                  </a:lnTo>
                  <a:lnTo>
                    <a:pt x="1203960" y="589280"/>
                  </a:lnTo>
                  <a:lnTo>
                    <a:pt x="1203960" y="117856"/>
                  </a:lnTo>
                  <a:lnTo>
                    <a:pt x="1194706" y="71955"/>
                  </a:lnTo>
                  <a:lnTo>
                    <a:pt x="1169463" y="34496"/>
                  </a:lnTo>
                  <a:lnTo>
                    <a:pt x="1132004" y="9253"/>
                  </a:lnTo>
                  <a:lnTo>
                    <a:pt x="1086104" y="0"/>
                  </a:lnTo>
                  <a:close/>
                </a:path>
              </a:pathLst>
            </a:custGeom>
            <a:solidFill>
              <a:srgbClr val="A709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494" name="Google Shape;494;g3ccfad43812_0_105"/>
            <p:cNvSpPr/>
            <p:nvPr/>
          </p:nvSpPr>
          <p:spPr>
            <a:xfrm>
              <a:off x="1102613" y="3582161"/>
              <a:ext cx="1203960" cy="707389"/>
            </a:xfrm>
            <a:custGeom>
              <a:rect b="b" l="l" r="r" t="t"/>
              <a:pathLst>
                <a:path extrusionOk="0" h="707389" w="1203960">
                  <a:moveTo>
                    <a:pt x="0" y="117856"/>
                  </a:moveTo>
                  <a:lnTo>
                    <a:pt x="9262" y="71955"/>
                  </a:lnTo>
                  <a:lnTo>
                    <a:pt x="34520" y="34496"/>
                  </a:lnTo>
                  <a:lnTo>
                    <a:pt x="71982" y="9253"/>
                  </a:lnTo>
                  <a:lnTo>
                    <a:pt x="117856" y="0"/>
                  </a:lnTo>
                  <a:lnTo>
                    <a:pt x="1086104" y="0"/>
                  </a:lnTo>
                  <a:lnTo>
                    <a:pt x="1132004" y="9253"/>
                  </a:lnTo>
                  <a:lnTo>
                    <a:pt x="1169463" y="34496"/>
                  </a:lnTo>
                  <a:lnTo>
                    <a:pt x="1194706" y="71955"/>
                  </a:lnTo>
                  <a:lnTo>
                    <a:pt x="1203960" y="117856"/>
                  </a:lnTo>
                  <a:lnTo>
                    <a:pt x="1203960" y="589280"/>
                  </a:lnTo>
                  <a:lnTo>
                    <a:pt x="1194706" y="635180"/>
                  </a:lnTo>
                  <a:lnTo>
                    <a:pt x="1169463" y="672639"/>
                  </a:lnTo>
                  <a:lnTo>
                    <a:pt x="1132004" y="697882"/>
                  </a:lnTo>
                  <a:lnTo>
                    <a:pt x="1086104" y="707136"/>
                  </a:lnTo>
                  <a:lnTo>
                    <a:pt x="117856" y="707136"/>
                  </a:lnTo>
                  <a:lnTo>
                    <a:pt x="71982" y="697882"/>
                  </a:lnTo>
                  <a:lnTo>
                    <a:pt x="34520" y="672639"/>
                  </a:lnTo>
                  <a:lnTo>
                    <a:pt x="9262" y="635180"/>
                  </a:lnTo>
                  <a:lnTo>
                    <a:pt x="0" y="589280"/>
                  </a:lnTo>
                  <a:lnTo>
                    <a:pt x="0" y="117856"/>
                  </a:lnTo>
                  <a:close/>
                </a:path>
              </a:pathLst>
            </a:custGeom>
            <a:noFill/>
            <a:ln cap="flat" cmpd="sng" w="25400">
              <a:solidFill>
                <a:srgbClr val="A709E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495" name="Google Shape;495;g3ccfad43812_0_105"/>
          <p:cNvSpPr txBox="1"/>
          <p:nvPr/>
        </p:nvSpPr>
        <p:spPr>
          <a:xfrm>
            <a:off x="2112835" y="2746248"/>
            <a:ext cx="614700" cy="396000"/>
          </a:xfrm>
          <a:prstGeom prst="rect">
            <a:avLst/>
          </a:prstGeom>
          <a:noFill/>
          <a:ln>
            <a:noFill/>
          </a:ln>
        </p:spPr>
        <p:txBody>
          <a:bodyPr anchorCtr="0" anchor="t" bIns="0" lIns="0" spcFirstLastPara="1" rIns="0" wrap="square" tIns="9025">
            <a:spAutoFit/>
          </a:bodyPr>
          <a:lstStyle/>
          <a:p>
            <a:pPr indent="0" lvl="0" marL="9048" marR="3810" rtl="0" algn="ctr">
              <a:lnSpc>
                <a:spcPct val="102299"/>
              </a:lnSpc>
              <a:spcBef>
                <a:spcPts val="0"/>
              </a:spcBef>
              <a:spcAft>
                <a:spcPts val="0"/>
              </a:spcAft>
              <a:buNone/>
            </a:pPr>
            <a:r>
              <a:rPr b="0" i="0" lang="de" sz="825" u="none" cap="none" strike="noStrike">
                <a:solidFill>
                  <a:srgbClr val="FFFFFF"/>
                </a:solidFill>
                <a:latin typeface="Titillium Web"/>
                <a:ea typeface="Titillium Web"/>
                <a:cs typeface="Titillium Web"/>
                <a:sym typeface="Titillium Web"/>
              </a:rPr>
              <a:t>(Artistieke of technische) Prestatie</a:t>
            </a:r>
            <a:endParaRPr b="0" i="0" sz="825" u="none" cap="none" strike="noStrike">
              <a:solidFill>
                <a:srgbClr val="000000"/>
              </a:solidFill>
              <a:latin typeface="Titillium Web"/>
              <a:ea typeface="Titillium Web"/>
              <a:cs typeface="Titillium Web"/>
              <a:sym typeface="Titillium Web"/>
            </a:endParaRPr>
          </a:p>
        </p:txBody>
      </p:sp>
      <p:grpSp>
        <p:nvGrpSpPr>
          <p:cNvPr id="496" name="Google Shape;496;g3ccfad43812_0_105"/>
          <p:cNvGrpSpPr/>
          <p:nvPr/>
        </p:nvGrpSpPr>
        <p:grpSpPr>
          <a:xfrm>
            <a:off x="3150678" y="2080832"/>
            <a:ext cx="693896" cy="438150"/>
            <a:chOff x="2676905" y="2774442"/>
            <a:chExt cx="925195" cy="584200"/>
          </a:xfrm>
        </p:grpSpPr>
        <p:sp>
          <p:nvSpPr>
            <p:cNvPr id="497" name="Google Shape;497;g3ccfad43812_0_105"/>
            <p:cNvSpPr/>
            <p:nvPr/>
          </p:nvSpPr>
          <p:spPr>
            <a:xfrm>
              <a:off x="2676905" y="2774442"/>
              <a:ext cx="925195" cy="584200"/>
            </a:xfrm>
            <a:custGeom>
              <a:rect b="b" l="l" r="r" t="t"/>
              <a:pathLst>
                <a:path extrusionOk="0" h="584200" w="925195">
                  <a:moveTo>
                    <a:pt x="827785" y="0"/>
                  </a:moveTo>
                  <a:lnTo>
                    <a:pt x="97281" y="0"/>
                  </a:lnTo>
                  <a:lnTo>
                    <a:pt x="59418" y="7645"/>
                  </a:lnTo>
                  <a:lnTo>
                    <a:pt x="28495" y="28495"/>
                  </a:lnTo>
                  <a:lnTo>
                    <a:pt x="7645" y="59418"/>
                  </a:lnTo>
                  <a:lnTo>
                    <a:pt x="0" y="97282"/>
                  </a:lnTo>
                  <a:lnTo>
                    <a:pt x="0" y="486410"/>
                  </a:lnTo>
                  <a:lnTo>
                    <a:pt x="7645" y="524273"/>
                  </a:lnTo>
                  <a:lnTo>
                    <a:pt x="28495" y="555196"/>
                  </a:lnTo>
                  <a:lnTo>
                    <a:pt x="59418" y="576046"/>
                  </a:lnTo>
                  <a:lnTo>
                    <a:pt x="97281" y="583692"/>
                  </a:lnTo>
                  <a:lnTo>
                    <a:pt x="827785" y="583692"/>
                  </a:lnTo>
                  <a:lnTo>
                    <a:pt x="865649" y="576046"/>
                  </a:lnTo>
                  <a:lnTo>
                    <a:pt x="896572" y="555196"/>
                  </a:lnTo>
                  <a:lnTo>
                    <a:pt x="917422" y="524273"/>
                  </a:lnTo>
                  <a:lnTo>
                    <a:pt x="925068" y="486410"/>
                  </a:lnTo>
                  <a:lnTo>
                    <a:pt x="925068" y="97282"/>
                  </a:lnTo>
                  <a:lnTo>
                    <a:pt x="917422" y="59418"/>
                  </a:lnTo>
                  <a:lnTo>
                    <a:pt x="896572" y="28495"/>
                  </a:lnTo>
                  <a:lnTo>
                    <a:pt x="865649" y="7645"/>
                  </a:lnTo>
                  <a:lnTo>
                    <a:pt x="827785" y="0"/>
                  </a:lnTo>
                  <a:close/>
                </a:path>
              </a:pathLst>
            </a:custGeom>
            <a:solidFill>
              <a:srgbClr val="45A8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498" name="Google Shape;498;g3ccfad43812_0_105"/>
            <p:cNvSpPr/>
            <p:nvPr/>
          </p:nvSpPr>
          <p:spPr>
            <a:xfrm>
              <a:off x="2676905" y="2774442"/>
              <a:ext cx="925195" cy="584200"/>
            </a:xfrm>
            <a:custGeom>
              <a:rect b="b" l="l" r="r" t="t"/>
              <a:pathLst>
                <a:path extrusionOk="0" h="584200" w="925195">
                  <a:moveTo>
                    <a:pt x="0" y="97282"/>
                  </a:moveTo>
                  <a:lnTo>
                    <a:pt x="7645" y="59418"/>
                  </a:lnTo>
                  <a:lnTo>
                    <a:pt x="28495" y="28495"/>
                  </a:lnTo>
                  <a:lnTo>
                    <a:pt x="59418" y="7645"/>
                  </a:lnTo>
                  <a:lnTo>
                    <a:pt x="97281" y="0"/>
                  </a:lnTo>
                  <a:lnTo>
                    <a:pt x="827785" y="0"/>
                  </a:lnTo>
                  <a:lnTo>
                    <a:pt x="865649" y="7645"/>
                  </a:lnTo>
                  <a:lnTo>
                    <a:pt x="896572" y="28495"/>
                  </a:lnTo>
                  <a:lnTo>
                    <a:pt x="917422" y="59418"/>
                  </a:lnTo>
                  <a:lnTo>
                    <a:pt x="925068" y="97282"/>
                  </a:lnTo>
                  <a:lnTo>
                    <a:pt x="925068" y="486410"/>
                  </a:lnTo>
                  <a:lnTo>
                    <a:pt x="917422" y="524273"/>
                  </a:lnTo>
                  <a:lnTo>
                    <a:pt x="896572" y="555196"/>
                  </a:lnTo>
                  <a:lnTo>
                    <a:pt x="865649" y="576046"/>
                  </a:lnTo>
                  <a:lnTo>
                    <a:pt x="827785" y="583692"/>
                  </a:lnTo>
                  <a:lnTo>
                    <a:pt x="97281" y="583692"/>
                  </a:lnTo>
                  <a:lnTo>
                    <a:pt x="59418" y="576046"/>
                  </a:lnTo>
                  <a:lnTo>
                    <a:pt x="28495" y="555196"/>
                  </a:lnTo>
                  <a:lnTo>
                    <a:pt x="7645" y="524273"/>
                  </a:lnTo>
                  <a:lnTo>
                    <a:pt x="0" y="486410"/>
                  </a:lnTo>
                  <a:lnTo>
                    <a:pt x="0" y="97282"/>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499" name="Google Shape;499;g3ccfad43812_0_105"/>
          <p:cNvSpPr txBox="1"/>
          <p:nvPr/>
        </p:nvSpPr>
        <p:spPr>
          <a:xfrm>
            <a:off x="3279552" y="2158079"/>
            <a:ext cx="435300" cy="266100"/>
          </a:xfrm>
          <a:prstGeom prst="rect">
            <a:avLst/>
          </a:prstGeom>
          <a:noFill/>
          <a:ln>
            <a:noFill/>
          </a:ln>
        </p:spPr>
        <p:txBody>
          <a:bodyPr anchorCtr="0" anchor="t" bIns="0" lIns="0" spcFirstLastPara="1" rIns="0" wrap="square" tIns="8550">
            <a:spAutoFit/>
          </a:bodyPr>
          <a:lstStyle/>
          <a:p>
            <a:pPr indent="163352" lvl="0" marL="9525" marR="3810" rtl="0" algn="l">
              <a:lnSpc>
                <a:spcPct val="102699"/>
              </a:lnSpc>
              <a:spcBef>
                <a:spcPts val="0"/>
              </a:spcBef>
              <a:spcAft>
                <a:spcPts val="0"/>
              </a:spcAft>
              <a:buNone/>
            </a:pPr>
            <a:r>
              <a:rPr b="0" i="0" lang="de" sz="825" u="none" cap="none" strike="noStrike">
                <a:solidFill>
                  <a:srgbClr val="FFFFFF"/>
                </a:solidFill>
                <a:latin typeface="Titillium Web"/>
                <a:ea typeface="Titillium Web"/>
                <a:cs typeface="Titillium Web"/>
                <a:sym typeface="Titillium Web"/>
              </a:rPr>
              <a:t>In opdracht</a:t>
            </a:r>
            <a:endParaRPr b="0" i="0" sz="825" u="none" cap="none" strike="noStrike">
              <a:solidFill>
                <a:srgbClr val="000000"/>
              </a:solidFill>
              <a:latin typeface="Titillium Web"/>
              <a:ea typeface="Titillium Web"/>
              <a:cs typeface="Titillium Web"/>
              <a:sym typeface="Titillium Web"/>
            </a:endParaRPr>
          </a:p>
        </p:txBody>
      </p:sp>
      <p:grpSp>
        <p:nvGrpSpPr>
          <p:cNvPr id="500" name="Google Shape;500;g3ccfad43812_0_105"/>
          <p:cNvGrpSpPr/>
          <p:nvPr/>
        </p:nvGrpSpPr>
        <p:grpSpPr>
          <a:xfrm>
            <a:off x="3150679" y="3253545"/>
            <a:ext cx="695325" cy="439102"/>
            <a:chOff x="2676905" y="4338065"/>
            <a:chExt cx="927100" cy="585470"/>
          </a:xfrm>
        </p:grpSpPr>
        <p:sp>
          <p:nvSpPr>
            <p:cNvPr id="501" name="Google Shape;501;g3ccfad43812_0_105"/>
            <p:cNvSpPr/>
            <p:nvPr/>
          </p:nvSpPr>
          <p:spPr>
            <a:xfrm>
              <a:off x="2676905" y="4338065"/>
              <a:ext cx="927100" cy="585470"/>
            </a:xfrm>
            <a:custGeom>
              <a:rect b="b" l="l" r="r" t="t"/>
              <a:pathLst>
                <a:path extrusionOk="0" h="585470" w="927100">
                  <a:moveTo>
                    <a:pt x="829056" y="0"/>
                  </a:moveTo>
                  <a:lnTo>
                    <a:pt x="97536" y="0"/>
                  </a:lnTo>
                  <a:lnTo>
                    <a:pt x="59578" y="7667"/>
                  </a:lnTo>
                  <a:lnTo>
                    <a:pt x="28575" y="28574"/>
                  </a:lnTo>
                  <a:lnTo>
                    <a:pt x="7667" y="59578"/>
                  </a:lnTo>
                  <a:lnTo>
                    <a:pt x="0" y="97535"/>
                  </a:lnTo>
                  <a:lnTo>
                    <a:pt x="0" y="487679"/>
                  </a:lnTo>
                  <a:lnTo>
                    <a:pt x="7667" y="525637"/>
                  </a:lnTo>
                  <a:lnTo>
                    <a:pt x="28575" y="556640"/>
                  </a:lnTo>
                  <a:lnTo>
                    <a:pt x="59578" y="577548"/>
                  </a:lnTo>
                  <a:lnTo>
                    <a:pt x="97536" y="585215"/>
                  </a:lnTo>
                  <a:lnTo>
                    <a:pt x="829056" y="585215"/>
                  </a:lnTo>
                  <a:lnTo>
                    <a:pt x="867013" y="577548"/>
                  </a:lnTo>
                  <a:lnTo>
                    <a:pt x="898017" y="556640"/>
                  </a:lnTo>
                  <a:lnTo>
                    <a:pt x="918924" y="525637"/>
                  </a:lnTo>
                  <a:lnTo>
                    <a:pt x="926592" y="487679"/>
                  </a:lnTo>
                  <a:lnTo>
                    <a:pt x="926592" y="97535"/>
                  </a:lnTo>
                  <a:lnTo>
                    <a:pt x="918924" y="59578"/>
                  </a:lnTo>
                  <a:lnTo>
                    <a:pt x="898017" y="28574"/>
                  </a:lnTo>
                  <a:lnTo>
                    <a:pt x="867013" y="7667"/>
                  </a:lnTo>
                  <a:lnTo>
                    <a:pt x="829056" y="0"/>
                  </a:lnTo>
                  <a:close/>
                </a:path>
              </a:pathLst>
            </a:custGeom>
            <a:solidFill>
              <a:srgbClr val="45A8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502" name="Google Shape;502;g3ccfad43812_0_105"/>
            <p:cNvSpPr/>
            <p:nvPr/>
          </p:nvSpPr>
          <p:spPr>
            <a:xfrm>
              <a:off x="2676905" y="4338065"/>
              <a:ext cx="927100" cy="585470"/>
            </a:xfrm>
            <a:custGeom>
              <a:rect b="b" l="l" r="r" t="t"/>
              <a:pathLst>
                <a:path extrusionOk="0" h="585470" w="927100">
                  <a:moveTo>
                    <a:pt x="0" y="97535"/>
                  </a:moveTo>
                  <a:lnTo>
                    <a:pt x="7667" y="59578"/>
                  </a:lnTo>
                  <a:lnTo>
                    <a:pt x="28575" y="28574"/>
                  </a:lnTo>
                  <a:lnTo>
                    <a:pt x="59578" y="7667"/>
                  </a:lnTo>
                  <a:lnTo>
                    <a:pt x="97536" y="0"/>
                  </a:lnTo>
                  <a:lnTo>
                    <a:pt x="829056" y="0"/>
                  </a:lnTo>
                  <a:lnTo>
                    <a:pt x="867013" y="7667"/>
                  </a:lnTo>
                  <a:lnTo>
                    <a:pt x="898017" y="28574"/>
                  </a:lnTo>
                  <a:lnTo>
                    <a:pt x="918924" y="59578"/>
                  </a:lnTo>
                  <a:lnTo>
                    <a:pt x="926592" y="97535"/>
                  </a:lnTo>
                  <a:lnTo>
                    <a:pt x="926592" y="487679"/>
                  </a:lnTo>
                  <a:lnTo>
                    <a:pt x="918924" y="525637"/>
                  </a:lnTo>
                  <a:lnTo>
                    <a:pt x="898017" y="556640"/>
                  </a:lnTo>
                  <a:lnTo>
                    <a:pt x="867013" y="577548"/>
                  </a:lnTo>
                  <a:lnTo>
                    <a:pt x="829056" y="585215"/>
                  </a:lnTo>
                  <a:lnTo>
                    <a:pt x="97536" y="585215"/>
                  </a:lnTo>
                  <a:lnTo>
                    <a:pt x="59578" y="577548"/>
                  </a:lnTo>
                  <a:lnTo>
                    <a:pt x="28575" y="556640"/>
                  </a:lnTo>
                  <a:lnTo>
                    <a:pt x="7667" y="525637"/>
                  </a:lnTo>
                  <a:lnTo>
                    <a:pt x="0" y="487679"/>
                  </a:lnTo>
                  <a:lnTo>
                    <a:pt x="0" y="97535"/>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503" name="Google Shape;503;g3ccfad43812_0_105"/>
          <p:cNvSpPr txBox="1"/>
          <p:nvPr/>
        </p:nvSpPr>
        <p:spPr>
          <a:xfrm>
            <a:off x="3279552" y="3331654"/>
            <a:ext cx="951600" cy="266100"/>
          </a:xfrm>
          <a:prstGeom prst="rect">
            <a:avLst/>
          </a:prstGeom>
          <a:noFill/>
          <a:ln>
            <a:noFill/>
          </a:ln>
        </p:spPr>
        <p:txBody>
          <a:bodyPr anchorCtr="0" anchor="t" bIns="0" lIns="0" spcFirstLastPara="1" rIns="0" wrap="square" tIns="8550">
            <a:spAutoFit/>
          </a:bodyPr>
          <a:lstStyle/>
          <a:p>
            <a:pPr indent="55721" lvl="0" marL="9525" marR="3810" rtl="0" algn="l">
              <a:lnSpc>
                <a:spcPct val="102699"/>
              </a:lnSpc>
              <a:spcBef>
                <a:spcPts val="0"/>
              </a:spcBef>
              <a:spcAft>
                <a:spcPts val="0"/>
              </a:spcAft>
              <a:buNone/>
            </a:pPr>
            <a:r>
              <a:rPr b="0" i="0" lang="de" sz="825" u="none" cap="none" strike="noStrike">
                <a:solidFill>
                  <a:srgbClr val="FFFFFF"/>
                </a:solidFill>
                <a:latin typeface="Titillium Web"/>
                <a:ea typeface="Titillium Web"/>
                <a:cs typeface="Titillium Web"/>
                <a:sym typeface="Titillium Web"/>
              </a:rPr>
              <a:t>Niet in	</a:t>
            </a:r>
            <a:r>
              <a:rPr b="0" i="0" lang="de" sz="825" u="sng" cap="none" strike="noStrike">
                <a:solidFill>
                  <a:srgbClr val="FFFFFF"/>
                </a:solidFill>
                <a:latin typeface="Titillium Web"/>
                <a:ea typeface="Titillium Web"/>
                <a:cs typeface="Titillium Web"/>
                <a:sym typeface="Titillium Web"/>
              </a:rPr>
              <a:t>	</a:t>
            </a:r>
            <a:r>
              <a:rPr b="0" i="0" lang="de" sz="825" u="none" cap="none" strike="noStrike">
                <a:solidFill>
                  <a:srgbClr val="FFFFFF"/>
                </a:solidFill>
                <a:latin typeface="Titillium Web"/>
                <a:ea typeface="Titillium Web"/>
                <a:cs typeface="Titillium Web"/>
                <a:sym typeface="Titillium Web"/>
              </a:rPr>
              <a:t> opdracht</a:t>
            </a:r>
            <a:endParaRPr b="0" i="0" sz="825" u="none" cap="none" strike="noStrike">
              <a:solidFill>
                <a:srgbClr val="000000"/>
              </a:solidFill>
              <a:latin typeface="Titillium Web"/>
              <a:ea typeface="Titillium Web"/>
              <a:cs typeface="Titillium Web"/>
              <a:sym typeface="Titillium Web"/>
            </a:endParaRPr>
          </a:p>
        </p:txBody>
      </p:sp>
      <p:grpSp>
        <p:nvGrpSpPr>
          <p:cNvPr id="504" name="Google Shape;504;g3ccfad43812_0_105"/>
          <p:cNvGrpSpPr/>
          <p:nvPr/>
        </p:nvGrpSpPr>
        <p:grpSpPr>
          <a:xfrm>
            <a:off x="4193097" y="3247835"/>
            <a:ext cx="758190" cy="440054"/>
            <a:chOff x="4066794" y="4330446"/>
            <a:chExt cx="1010920" cy="586739"/>
          </a:xfrm>
        </p:grpSpPr>
        <p:sp>
          <p:nvSpPr>
            <p:cNvPr id="505" name="Google Shape;505;g3ccfad43812_0_105"/>
            <p:cNvSpPr/>
            <p:nvPr/>
          </p:nvSpPr>
          <p:spPr>
            <a:xfrm>
              <a:off x="4066794" y="4330446"/>
              <a:ext cx="1010920" cy="586739"/>
            </a:xfrm>
            <a:custGeom>
              <a:rect b="b" l="l" r="r" t="t"/>
              <a:pathLst>
                <a:path extrusionOk="0" h="586739" w="1010920">
                  <a:moveTo>
                    <a:pt x="912621" y="0"/>
                  </a:moveTo>
                  <a:lnTo>
                    <a:pt x="97789" y="0"/>
                  </a:lnTo>
                  <a:lnTo>
                    <a:pt x="59739" y="7689"/>
                  </a:lnTo>
                  <a:lnTo>
                    <a:pt x="28654" y="28654"/>
                  </a:lnTo>
                  <a:lnTo>
                    <a:pt x="7689" y="59739"/>
                  </a:lnTo>
                  <a:lnTo>
                    <a:pt x="0" y="97789"/>
                  </a:lnTo>
                  <a:lnTo>
                    <a:pt x="0" y="488949"/>
                  </a:lnTo>
                  <a:lnTo>
                    <a:pt x="7689" y="527000"/>
                  </a:lnTo>
                  <a:lnTo>
                    <a:pt x="28654" y="558085"/>
                  </a:lnTo>
                  <a:lnTo>
                    <a:pt x="59739" y="579050"/>
                  </a:lnTo>
                  <a:lnTo>
                    <a:pt x="97789" y="586739"/>
                  </a:lnTo>
                  <a:lnTo>
                    <a:pt x="912621" y="586739"/>
                  </a:lnTo>
                  <a:lnTo>
                    <a:pt x="950672" y="579050"/>
                  </a:lnTo>
                  <a:lnTo>
                    <a:pt x="981757" y="558085"/>
                  </a:lnTo>
                  <a:lnTo>
                    <a:pt x="1002722" y="527000"/>
                  </a:lnTo>
                  <a:lnTo>
                    <a:pt x="1010411" y="488949"/>
                  </a:lnTo>
                  <a:lnTo>
                    <a:pt x="1010411" y="97789"/>
                  </a:lnTo>
                  <a:lnTo>
                    <a:pt x="1002722" y="59739"/>
                  </a:lnTo>
                  <a:lnTo>
                    <a:pt x="981757" y="28654"/>
                  </a:lnTo>
                  <a:lnTo>
                    <a:pt x="950672" y="7689"/>
                  </a:lnTo>
                  <a:lnTo>
                    <a:pt x="912621" y="0"/>
                  </a:lnTo>
                  <a:close/>
                </a:path>
              </a:pathLst>
            </a:custGeom>
            <a:solidFill>
              <a:srgbClr val="FBD7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506" name="Google Shape;506;g3ccfad43812_0_105"/>
            <p:cNvSpPr/>
            <p:nvPr/>
          </p:nvSpPr>
          <p:spPr>
            <a:xfrm>
              <a:off x="4066794" y="4330446"/>
              <a:ext cx="1010920" cy="586739"/>
            </a:xfrm>
            <a:custGeom>
              <a:rect b="b" l="l" r="r" t="t"/>
              <a:pathLst>
                <a:path extrusionOk="0" h="586739" w="1010920">
                  <a:moveTo>
                    <a:pt x="0" y="97789"/>
                  </a:moveTo>
                  <a:lnTo>
                    <a:pt x="7689" y="59739"/>
                  </a:lnTo>
                  <a:lnTo>
                    <a:pt x="28654" y="28654"/>
                  </a:lnTo>
                  <a:lnTo>
                    <a:pt x="59739" y="7689"/>
                  </a:lnTo>
                  <a:lnTo>
                    <a:pt x="97789" y="0"/>
                  </a:lnTo>
                  <a:lnTo>
                    <a:pt x="912621" y="0"/>
                  </a:lnTo>
                  <a:lnTo>
                    <a:pt x="950672" y="7689"/>
                  </a:lnTo>
                  <a:lnTo>
                    <a:pt x="981757" y="28654"/>
                  </a:lnTo>
                  <a:lnTo>
                    <a:pt x="1002722" y="59739"/>
                  </a:lnTo>
                  <a:lnTo>
                    <a:pt x="1010411" y="97789"/>
                  </a:lnTo>
                  <a:lnTo>
                    <a:pt x="1010411" y="488949"/>
                  </a:lnTo>
                  <a:lnTo>
                    <a:pt x="1002722" y="527000"/>
                  </a:lnTo>
                  <a:lnTo>
                    <a:pt x="981757" y="558085"/>
                  </a:lnTo>
                  <a:lnTo>
                    <a:pt x="950672" y="579050"/>
                  </a:lnTo>
                  <a:lnTo>
                    <a:pt x="912621" y="586739"/>
                  </a:lnTo>
                  <a:lnTo>
                    <a:pt x="97789" y="586739"/>
                  </a:lnTo>
                  <a:lnTo>
                    <a:pt x="59739" y="579050"/>
                  </a:lnTo>
                  <a:lnTo>
                    <a:pt x="28654" y="558085"/>
                  </a:lnTo>
                  <a:lnTo>
                    <a:pt x="7689" y="527000"/>
                  </a:lnTo>
                  <a:lnTo>
                    <a:pt x="0" y="488949"/>
                  </a:lnTo>
                  <a:lnTo>
                    <a:pt x="0" y="97789"/>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507" name="Google Shape;507;g3ccfad43812_0_105"/>
          <p:cNvSpPr txBox="1"/>
          <p:nvPr/>
        </p:nvSpPr>
        <p:spPr>
          <a:xfrm>
            <a:off x="4286821" y="3394995"/>
            <a:ext cx="568500" cy="131400"/>
          </a:xfrm>
          <a:prstGeom prst="rect">
            <a:avLst/>
          </a:prstGeom>
          <a:noFill/>
          <a:ln>
            <a:noFill/>
          </a:ln>
        </p:spPr>
        <p:txBody>
          <a:bodyPr anchorCtr="0" anchor="t" bIns="0" lIns="0" spcFirstLastPara="1" rIns="0" wrap="square" tIns="10000">
            <a:spAutoFit/>
          </a:bodyPr>
          <a:lstStyle/>
          <a:p>
            <a:pPr indent="0" lvl="0" marL="9525" marR="0" rtl="0" algn="l">
              <a:lnSpc>
                <a:spcPct val="100000"/>
              </a:lnSpc>
              <a:spcBef>
                <a:spcPts val="0"/>
              </a:spcBef>
              <a:spcAft>
                <a:spcPts val="0"/>
              </a:spcAft>
              <a:buNone/>
            </a:pPr>
            <a:r>
              <a:rPr b="0" i="0" lang="de" sz="788" u="none" cap="none" strike="noStrike">
                <a:solidFill>
                  <a:srgbClr val="000000"/>
                </a:solidFill>
                <a:latin typeface="Titillium Web"/>
                <a:ea typeface="Titillium Web"/>
                <a:cs typeface="Titillium Web"/>
                <a:sym typeface="Titillium Web"/>
              </a:rPr>
              <a:t>Zelfstandige</a:t>
            </a:r>
            <a:endParaRPr b="0" i="0" sz="788" u="none" cap="none" strike="noStrike">
              <a:solidFill>
                <a:srgbClr val="000000"/>
              </a:solidFill>
              <a:latin typeface="Titillium Web"/>
              <a:ea typeface="Titillium Web"/>
              <a:cs typeface="Titillium Web"/>
              <a:sym typeface="Titillium Web"/>
            </a:endParaRPr>
          </a:p>
        </p:txBody>
      </p:sp>
      <p:grpSp>
        <p:nvGrpSpPr>
          <p:cNvPr id="508" name="Google Shape;508;g3ccfad43812_0_105"/>
          <p:cNvGrpSpPr/>
          <p:nvPr/>
        </p:nvGrpSpPr>
        <p:grpSpPr>
          <a:xfrm>
            <a:off x="4193093" y="1735645"/>
            <a:ext cx="693896" cy="441483"/>
            <a:chOff x="4066794" y="2314194"/>
            <a:chExt cx="925195" cy="588644"/>
          </a:xfrm>
        </p:grpSpPr>
        <p:sp>
          <p:nvSpPr>
            <p:cNvPr id="509" name="Google Shape;509;g3ccfad43812_0_105"/>
            <p:cNvSpPr/>
            <p:nvPr/>
          </p:nvSpPr>
          <p:spPr>
            <a:xfrm>
              <a:off x="4066794" y="2314194"/>
              <a:ext cx="925195" cy="588644"/>
            </a:xfrm>
            <a:custGeom>
              <a:rect b="b" l="l" r="r" t="t"/>
              <a:pathLst>
                <a:path extrusionOk="0" h="588644" w="925195">
                  <a:moveTo>
                    <a:pt x="827023" y="0"/>
                  </a:moveTo>
                  <a:lnTo>
                    <a:pt x="98043" y="0"/>
                  </a:lnTo>
                  <a:lnTo>
                    <a:pt x="59900" y="7711"/>
                  </a:lnTo>
                  <a:lnTo>
                    <a:pt x="28733" y="28733"/>
                  </a:lnTo>
                  <a:lnTo>
                    <a:pt x="7711" y="59900"/>
                  </a:lnTo>
                  <a:lnTo>
                    <a:pt x="0" y="98043"/>
                  </a:lnTo>
                  <a:lnTo>
                    <a:pt x="0" y="490219"/>
                  </a:lnTo>
                  <a:lnTo>
                    <a:pt x="7711" y="528363"/>
                  </a:lnTo>
                  <a:lnTo>
                    <a:pt x="28733" y="559530"/>
                  </a:lnTo>
                  <a:lnTo>
                    <a:pt x="59900" y="580552"/>
                  </a:lnTo>
                  <a:lnTo>
                    <a:pt x="98043" y="588263"/>
                  </a:lnTo>
                  <a:lnTo>
                    <a:pt x="827023" y="588263"/>
                  </a:lnTo>
                  <a:lnTo>
                    <a:pt x="865167" y="580552"/>
                  </a:lnTo>
                  <a:lnTo>
                    <a:pt x="896334" y="559530"/>
                  </a:lnTo>
                  <a:lnTo>
                    <a:pt x="917356" y="528363"/>
                  </a:lnTo>
                  <a:lnTo>
                    <a:pt x="925067" y="490219"/>
                  </a:lnTo>
                  <a:lnTo>
                    <a:pt x="925067" y="98043"/>
                  </a:lnTo>
                  <a:lnTo>
                    <a:pt x="917356" y="59900"/>
                  </a:lnTo>
                  <a:lnTo>
                    <a:pt x="896334" y="28733"/>
                  </a:lnTo>
                  <a:lnTo>
                    <a:pt x="865167" y="7711"/>
                  </a:lnTo>
                  <a:lnTo>
                    <a:pt x="827023" y="0"/>
                  </a:lnTo>
                  <a:close/>
                </a:path>
              </a:pathLst>
            </a:cu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510" name="Google Shape;510;g3ccfad43812_0_105"/>
            <p:cNvSpPr/>
            <p:nvPr/>
          </p:nvSpPr>
          <p:spPr>
            <a:xfrm>
              <a:off x="4066794" y="2314194"/>
              <a:ext cx="925195" cy="588644"/>
            </a:xfrm>
            <a:custGeom>
              <a:rect b="b" l="l" r="r" t="t"/>
              <a:pathLst>
                <a:path extrusionOk="0" h="588644" w="925195">
                  <a:moveTo>
                    <a:pt x="0" y="98043"/>
                  </a:moveTo>
                  <a:lnTo>
                    <a:pt x="7711" y="59900"/>
                  </a:lnTo>
                  <a:lnTo>
                    <a:pt x="28733" y="28733"/>
                  </a:lnTo>
                  <a:lnTo>
                    <a:pt x="59900" y="7711"/>
                  </a:lnTo>
                  <a:lnTo>
                    <a:pt x="98043" y="0"/>
                  </a:lnTo>
                  <a:lnTo>
                    <a:pt x="827023" y="0"/>
                  </a:lnTo>
                  <a:lnTo>
                    <a:pt x="865167" y="7711"/>
                  </a:lnTo>
                  <a:lnTo>
                    <a:pt x="896334" y="28733"/>
                  </a:lnTo>
                  <a:lnTo>
                    <a:pt x="917356" y="59900"/>
                  </a:lnTo>
                  <a:lnTo>
                    <a:pt x="925067" y="98043"/>
                  </a:lnTo>
                  <a:lnTo>
                    <a:pt x="925067" y="490219"/>
                  </a:lnTo>
                  <a:lnTo>
                    <a:pt x="917356" y="528363"/>
                  </a:lnTo>
                  <a:lnTo>
                    <a:pt x="896334" y="559530"/>
                  </a:lnTo>
                  <a:lnTo>
                    <a:pt x="865167" y="580552"/>
                  </a:lnTo>
                  <a:lnTo>
                    <a:pt x="827023" y="588263"/>
                  </a:lnTo>
                  <a:lnTo>
                    <a:pt x="98043" y="588263"/>
                  </a:lnTo>
                  <a:lnTo>
                    <a:pt x="59900" y="580552"/>
                  </a:lnTo>
                  <a:lnTo>
                    <a:pt x="28733" y="559530"/>
                  </a:lnTo>
                  <a:lnTo>
                    <a:pt x="7711" y="528363"/>
                  </a:lnTo>
                  <a:lnTo>
                    <a:pt x="0" y="490219"/>
                  </a:lnTo>
                  <a:lnTo>
                    <a:pt x="0" y="98043"/>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511" name="Google Shape;511;g3ccfad43812_0_105"/>
          <p:cNvSpPr txBox="1"/>
          <p:nvPr/>
        </p:nvSpPr>
        <p:spPr>
          <a:xfrm>
            <a:off x="4373403" y="1879188"/>
            <a:ext cx="334200" cy="138900"/>
          </a:xfrm>
          <a:prstGeom prst="rect">
            <a:avLst/>
          </a:prstGeom>
          <a:noFill/>
          <a:ln>
            <a:noFill/>
          </a:ln>
        </p:spPr>
        <p:txBody>
          <a:bodyPr anchorCtr="0" anchor="t" bIns="0" lIns="0" spcFirstLastPara="1" rIns="0" wrap="square" tIns="11900">
            <a:spAutoFit/>
          </a:bodyPr>
          <a:lstStyle/>
          <a:p>
            <a:pPr indent="0" lvl="0" marL="9525" marR="0" rtl="0" algn="l">
              <a:lnSpc>
                <a:spcPct val="100000"/>
              </a:lnSpc>
              <a:spcBef>
                <a:spcPts val="0"/>
              </a:spcBef>
              <a:spcAft>
                <a:spcPts val="0"/>
              </a:spcAft>
              <a:buNone/>
            </a:pPr>
            <a:r>
              <a:rPr b="0" i="0" lang="de" sz="825" u="none" cap="none" strike="noStrike">
                <a:solidFill>
                  <a:srgbClr val="000000"/>
                </a:solidFill>
                <a:latin typeface="Titillium Web"/>
                <a:ea typeface="Titillium Web"/>
                <a:cs typeface="Titillium Web"/>
                <a:sym typeface="Titillium Web"/>
              </a:rPr>
              <a:t>Gezag</a:t>
            </a:r>
            <a:endParaRPr b="0" i="0" sz="825" u="none" cap="none" strike="noStrike">
              <a:solidFill>
                <a:srgbClr val="000000"/>
              </a:solidFill>
              <a:latin typeface="Titillium Web"/>
              <a:ea typeface="Titillium Web"/>
              <a:cs typeface="Titillium Web"/>
              <a:sym typeface="Titillium Web"/>
            </a:endParaRPr>
          </a:p>
        </p:txBody>
      </p:sp>
      <p:grpSp>
        <p:nvGrpSpPr>
          <p:cNvPr id="512" name="Google Shape;512;g3ccfad43812_0_105"/>
          <p:cNvGrpSpPr/>
          <p:nvPr/>
        </p:nvGrpSpPr>
        <p:grpSpPr>
          <a:xfrm>
            <a:off x="4193093" y="2566606"/>
            <a:ext cx="693896" cy="440054"/>
            <a:chOff x="4066794" y="3422141"/>
            <a:chExt cx="925195" cy="586739"/>
          </a:xfrm>
        </p:grpSpPr>
        <p:sp>
          <p:nvSpPr>
            <p:cNvPr id="513" name="Google Shape;513;g3ccfad43812_0_105"/>
            <p:cNvSpPr/>
            <p:nvPr/>
          </p:nvSpPr>
          <p:spPr>
            <a:xfrm>
              <a:off x="4066794" y="3422141"/>
              <a:ext cx="925195" cy="586739"/>
            </a:xfrm>
            <a:custGeom>
              <a:rect b="b" l="l" r="r" t="t"/>
              <a:pathLst>
                <a:path extrusionOk="0" h="586739" w="925195">
                  <a:moveTo>
                    <a:pt x="827277" y="0"/>
                  </a:moveTo>
                  <a:lnTo>
                    <a:pt x="97789" y="0"/>
                  </a:lnTo>
                  <a:lnTo>
                    <a:pt x="59739" y="7689"/>
                  </a:lnTo>
                  <a:lnTo>
                    <a:pt x="28654" y="28654"/>
                  </a:lnTo>
                  <a:lnTo>
                    <a:pt x="7689" y="59739"/>
                  </a:lnTo>
                  <a:lnTo>
                    <a:pt x="0" y="97790"/>
                  </a:lnTo>
                  <a:lnTo>
                    <a:pt x="0" y="488950"/>
                  </a:lnTo>
                  <a:lnTo>
                    <a:pt x="7689" y="527000"/>
                  </a:lnTo>
                  <a:lnTo>
                    <a:pt x="28654" y="558085"/>
                  </a:lnTo>
                  <a:lnTo>
                    <a:pt x="59739" y="579050"/>
                  </a:lnTo>
                  <a:lnTo>
                    <a:pt x="97789" y="586740"/>
                  </a:lnTo>
                  <a:lnTo>
                    <a:pt x="827277" y="586740"/>
                  </a:lnTo>
                  <a:lnTo>
                    <a:pt x="865328" y="579050"/>
                  </a:lnTo>
                  <a:lnTo>
                    <a:pt x="896413" y="558085"/>
                  </a:lnTo>
                  <a:lnTo>
                    <a:pt x="917378" y="527000"/>
                  </a:lnTo>
                  <a:lnTo>
                    <a:pt x="925067" y="488950"/>
                  </a:lnTo>
                  <a:lnTo>
                    <a:pt x="925067" y="97790"/>
                  </a:lnTo>
                  <a:lnTo>
                    <a:pt x="917378" y="59739"/>
                  </a:lnTo>
                  <a:lnTo>
                    <a:pt x="896413" y="28654"/>
                  </a:lnTo>
                  <a:lnTo>
                    <a:pt x="865328" y="7689"/>
                  </a:lnTo>
                  <a:lnTo>
                    <a:pt x="827277" y="0"/>
                  </a:lnTo>
                  <a:close/>
                </a:path>
              </a:pathLst>
            </a:cu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514" name="Google Shape;514;g3ccfad43812_0_105"/>
            <p:cNvSpPr/>
            <p:nvPr/>
          </p:nvSpPr>
          <p:spPr>
            <a:xfrm>
              <a:off x="4066794" y="3422141"/>
              <a:ext cx="925195" cy="586739"/>
            </a:xfrm>
            <a:custGeom>
              <a:rect b="b" l="l" r="r" t="t"/>
              <a:pathLst>
                <a:path extrusionOk="0" h="586739" w="925195">
                  <a:moveTo>
                    <a:pt x="0" y="97790"/>
                  </a:moveTo>
                  <a:lnTo>
                    <a:pt x="7689" y="59739"/>
                  </a:lnTo>
                  <a:lnTo>
                    <a:pt x="28654" y="28654"/>
                  </a:lnTo>
                  <a:lnTo>
                    <a:pt x="59739" y="7689"/>
                  </a:lnTo>
                  <a:lnTo>
                    <a:pt x="97789" y="0"/>
                  </a:lnTo>
                  <a:lnTo>
                    <a:pt x="827277" y="0"/>
                  </a:lnTo>
                  <a:lnTo>
                    <a:pt x="865328" y="7689"/>
                  </a:lnTo>
                  <a:lnTo>
                    <a:pt x="896413" y="28654"/>
                  </a:lnTo>
                  <a:lnTo>
                    <a:pt x="917378" y="59739"/>
                  </a:lnTo>
                  <a:lnTo>
                    <a:pt x="925067" y="97790"/>
                  </a:lnTo>
                  <a:lnTo>
                    <a:pt x="925067" y="488950"/>
                  </a:lnTo>
                  <a:lnTo>
                    <a:pt x="917378" y="527000"/>
                  </a:lnTo>
                  <a:lnTo>
                    <a:pt x="896413" y="558085"/>
                  </a:lnTo>
                  <a:lnTo>
                    <a:pt x="865328" y="579050"/>
                  </a:lnTo>
                  <a:lnTo>
                    <a:pt x="827277" y="586740"/>
                  </a:lnTo>
                  <a:lnTo>
                    <a:pt x="97789" y="586740"/>
                  </a:lnTo>
                  <a:lnTo>
                    <a:pt x="59739" y="579050"/>
                  </a:lnTo>
                  <a:lnTo>
                    <a:pt x="28654" y="558085"/>
                  </a:lnTo>
                  <a:lnTo>
                    <a:pt x="7689" y="527000"/>
                  </a:lnTo>
                  <a:lnTo>
                    <a:pt x="0" y="488950"/>
                  </a:lnTo>
                  <a:lnTo>
                    <a:pt x="0" y="97790"/>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515" name="Google Shape;515;g3ccfad43812_0_105"/>
          <p:cNvSpPr txBox="1"/>
          <p:nvPr/>
        </p:nvSpPr>
        <p:spPr>
          <a:xfrm>
            <a:off x="4384834" y="2644769"/>
            <a:ext cx="309900" cy="269700"/>
          </a:xfrm>
          <a:prstGeom prst="rect">
            <a:avLst/>
          </a:prstGeom>
          <a:noFill/>
          <a:ln>
            <a:noFill/>
          </a:ln>
        </p:spPr>
        <p:txBody>
          <a:bodyPr anchorCtr="0" anchor="t" bIns="0" lIns="0" spcFirstLastPara="1" rIns="0" wrap="square" tIns="12375">
            <a:spAutoFit/>
          </a:bodyPr>
          <a:lstStyle/>
          <a:p>
            <a:pPr indent="0" lvl="0" marL="24287" marR="0" rtl="0" algn="l">
              <a:lnSpc>
                <a:spcPct val="100000"/>
              </a:lnSpc>
              <a:spcBef>
                <a:spcPts val="0"/>
              </a:spcBef>
              <a:spcAft>
                <a:spcPts val="0"/>
              </a:spcAft>
              <a:buNone/>
            </a:pPr>
            <a:r>
              <a:rPr b="0" i="0" lang="de" sz="825" u="none" cap="none" strike="noStrike">
                <a:solidFill>
                  <a:srgbClr val="000000"/>
                </a:solidFill>
                <a:latin typeface="Titillium Web"/>
                <a:ea typeface="Titillium Web"/>
                <a:cs typeface="Titillium Web"/>
                <a:sym typeface="Titillium Web"/>
              </a:rPr>
              <a:t>Geen</a:t>
            </a:r>
            <a:endParaRPr b="0" i="0" sz="825" u="none" cap="none" strike="noStrike">
              <a:solidFill>
                <a:srgbClr val="000000"/>
              </a:solidFill>
              <a:latin typeface="Titillium Web"/>
              <a:ea typeface="Titillium Web"/>
              <a:cs typeface="Titillium Web"/>
              <a:sym typeface="Titillium Web"/>
            </a:endParaRPr>
          </a:p>
          <a:p>
            <a:pPr indent="0" lvl="0" marL="9525" marR="0" rtl="0" algn="l">
              <a:lnSpc>
                <a:spcPct val="100000"/>
              </a:lnSpc>
              <a:spcBef>
                <a:spcPts val="26"/>
              </a:spcBef>
              <a:spcAft>
                <a:spcPts val="0"/>
              </a:spcAft>
              <a:buNone/>
            </a:pPr>
            <a:r>
              <a:rPr b="0" i="0" lang="de" sz="825" u="none" cap="none" strike="noStrike">
                <a:solidFill>
                  <a:srgbClr val="000000"/>
                </a:solidFill>
                <a:latin typeface="Titillium Web"/>
                <a:ea typeface="Titillium Web"/>
                <a:cs typeface="Titillium Web"/>
                <a:sym typeface="Titillium Web"/>
              </a:rPr>
              <a:t>gezag</a:t>
            </a:r>
            <a:endParaRPr b="0" i="0" sz="825" u="none" cap="none" strike="noStrike">
              <a:solidFill>
                <a:srgbClr val="000000"/>
              </a:solidFill>
              <a:latin typeface="Titillium Web"/>
              <a:ea typeface="Titillium Web"/>
              <a:cs typeface="Titillium Web"/>
              <a:sym typeface="Titillium Web"/>
            </a:endParaRPr>
          </a:p>
        </p:txBody>
      </p:sp>
      <p:grpSp>
        <p:nvGrpSpPr>
          <p:cNvPr id="516" name="Google Shape;516;g3ccfad43812_0_105"/>
          <p:cNvGrpSpPr/>
          <p:nvPr/>
        </p:nvGrpSpPr>
        <p:grpSpPr>
          <a:xfrm>
            <a:off x="2872358" y="1735646"/>
            <a:ext cx="3023044" cy="1736884"/>
            <a:chOff x="2305811" y="2314194"/>
            <a:chExt cx="4030726" cy="2315845"/>
          </a:xfrm>
        </p:grpSpPr>
        <p:sp>
          <p:nvSpPr>
            <p:cNvPr id="517" name="Google Shape;517;g3ccfad43812_0_105"/>
            <p:cNvSpPr/>
            <p:nvPr/>
          </p:nvSpPr>
          <p:spPr>
            <a:xfrm>
              <a:off x="2305811" y="2607564"/>
              <a:ext cx="1760220" cy="2022475"/>
            </a:xfrm>
            <a:custGeom>
              <a:rect b="b" l="l" r="r" t="t"/>
              <a:pathLst>
                <a:path extrusionOk="0" h="2022475" w="1760220">
                  <a:moveTo>
                    <a:pt x="0" y="1327404"/>
                  </a:moveTo>
                  <a:lnTo>
                    <a:pt x="371348" y="2022221"/>
                  </a:lnTo>
                </a:path>
                <a:path extrusionOk="0" h="2022475" w="1760220">
                  <a:moveTo>
                    <a:pt x="371348" y="438912"/>
                  </a:moveTo>
                  <a:lnTo>
                    <a:pt x="0" y="1326896"/>
                  </a:lnTo>
                </a:path>
                <a:path extrusionOk="0" h="2022475" w="1760220">
                  <a:moveTo>
                    <a:pt x="1759712" y="0"/>
                  </a:moveTo>
                  <a:lnTo>
                    <a:pt x="1295400" y="457708"/>
                  </a:lnTo>
                </a:path>
                <a:path extrusionOk="0" h="2022475" w="1760220">
                  <a:moveTo>
                    <a:pt x="1759712" y="1106424"/>
                  </a:moveTo>
                  <a:lnTo>
                    <a:pt x="1295400" y="45720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518" name="Google Shape;518;g3ccfad43812_0_105"/>
            <p:cNvSpPr/>
            <p:nvPr/>
          </p:nvSpPr>
          <p:spPr>
            <a:xfrm>
              <a:off x="5325617" y="2314194"/>
              <a:ext cx="1010920" cy="588644"/>
            </a:xfrm>
            <a:custGeom>
              <a:rect b="b" l="l" r="r" t="t"/>
              <a:pathLst>
                <a:path extrusionOk="0" h="588644" w="1010920">
                  <a:moveTo>
                    <a:pt x="912368" y="0"/>
                  </a:moveTo>
                  <a:lnTo>
                    <a:pt x="98044" y="0"/>
                  </a:lnTo>
                  <a:lnTo>
                    <a:pt x="59900" y="7711"/>
                  </a:lnTo>
                  <a:lnTo>
                    <a:pt x="28733" y="28733"/>
                  </a:lnTo>
                  <a:lnTo>
                    <a:pt x="7711" y="59900"/>
                  </a:lnTo>
                  <a:lnTo>
                    <a:pt x="0" y="98043"/>
                  </a:lnTo>
                  <a:lnTo>
                    <a:pt x="0" y="490219"/>
                  </a:lnTo>
                  <a:lnTo>
                    <a:pt x="7711" y="528363"/>
                  </a:lnTo>
                  <a:lnTo>
                    <a:pt x="28733" y="559530"/>
                  </a:lnTo>
                  <a:lnTo>
                    <a:pt x="59900" y="580552"/>
                  </a:lnTo>
                  <a:lnTo>
                    <a:pt x="98044" y="588263"/>
                  </a:lnTo>
                  <a:lnTo>
                    <a:pt x="912368" y="588263"/>
                  </a:lnTo>
                  <a:lnTo>
                    <a:pt x="950511" y="580552"/>
                  </a:lnTo>
                  <a:lnTo>
                    <a:pt x="981678" y="559530"/>
                  </a:lnTo>
                  <a:lnTo>
                    <a:pt x="1002700" y="528363"/>
                  </a:lnTo>
                  <a:lnTo>
                    <a:pt x="1010412" y="490219"/>
                  </a:lnTo>
                  <a:lnTo>
                    <a:pt x="1010412" y="98043"/>
                  </a:lnTo>
                  <a:lnTo>
                    <a:pt x="1002700" y="59900"/>
                  </a:lnTo>
                  <a:lnTo>
                    <a:pt x="981678" y="28733"/>
                  </a:lnTo>
                  <a:lnTo>
                    <a:pt x="950511" y="7711"/>
                  </a:lnTo>
                  <a:lnTo>
                    <a:pt x="912368" y="0"/>
                  </a:lnTo>
                  <a:close/>
                </a:path>
              </a:pathLst>
            </a:custGeom>
            <a:solidFill>
              <a:srgbClr val="FBD7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519" name="Google Shape;519;g3ccfad43812_0_105"/>
            <p:cNvSpPr/>
            <p:nvPr/>
          </p:nvSpPr>
          <p:spPr>
            <a:xfrm>
              <a:off x="5325617" y="2314194"/>
              <a:ext cx="1010920" cy="588644"/>
            </a:xfrm>
            <a:custGeom>
              <a:rect b="b" l="l" r="r" t="t"/>
              <a:pathLst>
                <a:path extrusionOk="0" h="588644" w="1010920">
                  <a:moveTo>
                    <a:pt x="0" y="98043"/>
                  </a:moveTo>
                  <a:lnTo>
                    <a:pt x="7711" y="59900"/>
                  </a:lnTo>
                  <a:lnTo>
                    <a:pt x="28733" y="28733"/>
                  </a:lnTo>
                  <a:lnTo>
                    <a:pt x="59900" y="7711"/>
                  </a:lnTo>
                  <a:lnTo>
                    <a:pt x="98044" y="0"/>
                  </a:lnTo>
                  <a:lnTo>
                    <a:pt x="912368" y="0"/>
                  </a:lnTo>
                  <a:lnTo>
                    <a:pt x="950511" y="7711"/>
                  </a:lnTo>
                  <a:lnTo>
                    <a:pt x="981678" y="28733"/>
                  </a:lnTo>
                  <a:lnTo>
                    <a:pt x="1002700" y="59900"/>
                  </a:lnTo>
                  <a:lnTo>
                    <a:pt x="1010412" y="98043"/>
                  </a:lnTo>
                  <a:lnTo>
                    <a:pt x="1010412" y="490219"/>
                  </a:lnTo>
                  <a:lnTo>
                    <a:pt x="1002700" y="528363"/>
                  </a:lnTo>
                  <a:lnTo>
                    <a:pt x="981678" y="559530"/>
                  </a:lnTo>
                  <a:lnTo>
                    <a:pt x="950511" y="580552"/>
                  </a:lnTo>
                  <a:lnTo>
                    <a:pt x="912368" y="588263"/>
                  </a:lnTo>
                  <a:lnTo>
                    <a:pt x="98044" y="588263"/>
                  </a:lnTo>
                  <a:lnTo>
                    <a:pt x="59900" y="580552"/>
                  </a:lnTo>
                  <a:lnTo>
                    <a:pt x="28733" y="559530"/>
                  </a:lnTo>
                  <a:lnTo>
                    <a:pt x="7711" y="528363"/>
                  </a:lnTo>
                  <a:lnTo>
                    <a:pt x="0" y="490219"/>
                  </a:lnTo>
                  <a:lnTo>
                    <a:pt x="0" y="98043"/>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520" name="Google Shape;520;g3ccfad43812_0_105"/>
          <p:cNvSpPr txBox="1"/>
          <p:nvPr>
            <p:ph type="title"/>
          </p:nvPr>
        </p:nvSpPr>
        <p:spPr>
          <a:xfrm>
            <a:off x="311700" y="445025"/>
            <a:ext cx="8520600" cy="390300"/>
          </a:xfrm>
          <a:prstGeom prst="rect">
            <a:avLst/>
          </a:prstGeom>
          <a:noFill/>
          <a:ln>
            <a:noFill/>
          </a:ln>
        </p:spPr>
        <p:txBody>
          <a:bodyPr anchorCtr="0" anchor="t" bIns="0" lIns="0" spcFirstLastPara="1" rIns="0" wrap="square" tIns="112125">
            <a:spAutoFit/>
          </a:bodyPr>
          <a:lstStyle/>
          <a:p>
            <a:pPr indent="0" lvl="0" marL="124460" rtl="0" algn="l">
              <a:lnSpc>
                <a:spcPct val="100000"/>
              </a:lnSpc>
              <a:spcBef>
                <a:spcPts val="75"/>
              </a:spcBef>
              <a:spcAft>
                <a:spcPts val="0"/>
              </a:spcAft>
              <a:buSzPts val="2800"/>
              <a:buNone/>
            </a:pPr>
            <a:r>
              <a:rPr b="1" lang="de" sz="1800">
                <a:solidFill>
                  <a:schemeClr val="dk1"/>
                </a:solidFill>
                <a:latin typeface="Titillium Web"/>
                <a:ea typeface="Titillium Web"/>
                <a:cs typeface="Titillium Web"/>
                <a:sym typeface="Titillium Web"/>
              </a:rPr>
              <a:t>Professionele vergoedingen: overzicht</a:t>
            </a:r>
            <a:endParaRPr sz="1800">
              <a:solidFill>
                <a:schemeClr val="dk1"/>
              </a:solidFill>
              <a:latin typeface="Titillium Web"/>
              <a:ea typeface="Titillium Web"/>
              <a:cs typeface="Titillium Web"/>
              <a:sym typeface="Titillium Web"/>
            </a:endParaRPr>
          </a:p>
        </p:txBody>
      </p:sp>
      <p:sp>
        <p:nvSpPr>
          <p:cNvPr id="521" name="Google Shape;521;g3ccfad43812_0_105"/>
          <p:cNvSpPr txBox="1"/>
          <p:nvPr/>
        </p:nvSpPr>
        <p:spPr>
          <a:xfrm>
            <a:off x="5227510" y="1879188"/>
            <a:ext cx="576300" cy="138900"/>
          </a:xfrm>
          <a:prstGeom prst="rect">
            <a:avLst/>
          </a:prstGeom>
          <a:noFill/>
          <a:ln>
            <a:noFill/>
          </a:ln>
        </p:spPr>
        <p:txBody>
          <a:bodyPr anchorCtr="0" anchor="t" bIns="0" lIns="0" spcFirstLastPara="1" rIns="0" wrap="square" tIns="11900">
            <a:spAutoFit/>
          </a:bodyPr>
          <a:lstStyle/>
          <a:p>
            <a:pPr indent="0" lvl="0" marL="9525" marR="0" rtl="0" algn="l">
              <a:lnSpc>
                <a:spcPct val="100000"/>
              </a:lnSpc>
              <a:spcBef>
                <a:spcPts val="0"/>
              </a:spcBef>
              <a:spcAft>
                <a:spcPts val="0"/>
              </a:spcAft>
              <a:buNone/>
            </a:pPr>
            <a:r>
              <a:rPr b="0" i="0" lang="de" sz="825" u="none" cap="none" strike="noStrike">
                <a:solidFill>
                  <a:srgbClr val="000000"/>
                </a:solidFill>
                <a:latin typeface="Titillium Web"/>
                <a:ea typeface="Titillium Web"/>
                <a:cs typeface="Titillium Web"/>
                <a:sym typeface="Titillium Web"/>
              </a:rPr>
              <a:t>Werknemer</a:t>
            </a:r>
            <a:endParaRPr b="0" i="0" sz="825" u="none" cap="none" strike="noStrike">
              <a:solidFill>
                <a:srgbClr val="000000"/>
              </a:solidFill>
              <a:latin typeface="Titillium Web"/>
              <a:ea typeface="Titillium Web"/>
              <a:cs typeface="Titillium Web"/>
              <a:sym typeface="Titillium Web"/>
            </a:endParaRPr>
          </a:p>
        </p:txBody>
      </p:sp>
      <p:grpSp>
        <p:nvGrpSpPr>
          <p:cNvPr id="522" name="Google Shape;522;g3ccfad43812_0_105"/>
          <p:cNvGrpSpPr/>
          <p:nvPr/>
        </p:nvGrpSpPr>
        <p:grpSpPr>
          <a:xfrm>
            <a:off x="4886325" y="1480757"/>
            <a:ext cx="2070830" cy="474917"/>
            <a:chOff x="4991100" y="1974342"/>
            <a:chExt cx="2761106" cy="633222"/>
          </a:xfrm>
        </p:grpSpPr>
        <p:sp>
          <p:nvSpPr>
            <p:cNvPr id="523" name="Google Shape;523;g3ccfad43812_0_105"/>
            <p:cNvSpPr/>
            <p:nvPr/>
          </p:nvSpPr>
          <p:spPr>
            <a:xfrm>
              <a:off x="4991100" y="2607564"/>
              <a:ext cx="333375" cy="0"/>
            </a:xfrm>
            <a:custGeom>
              <a:rect b="b" l="l" r="r" t="t"/>
              <a:pathLst>
                <a:path extrusionOk="0" h="120000" w="333375">
                  <a:moveTo>
                    <a:pt x="0" y="0"/>
                  </a:moveTo>
                  <a:lnTo>
                    <a:pt x="333121"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524" name="Google Shape;524;g3ccfad43812_0_105"/>
            <p:cNvSpPr/>
            <p:nvPr/>
          </p:nvSpPr>
          <p:spPr>
            <a:xfrm>
              <a:off x="6668261" y="1974342"/>
              <a:ext cx="1083945" cy="586739"/>
            </a:xfrm>
            <a:custGeom>
              <a:rect b="b" l="l" r="r" t="t"/>
              <a:pathLst>
                <a:path extrusionOk="0" h="586739" w="1083945">
                  <a:moveTo>
                    <a:pt x="985774" y="0"/>
                  </a:moveTo>
                  <a:lnTo>
                    <a:pt x="97790" y="0"/>
                  </a:lnTo>
                  <a:lnTo>
                    <a:pt x="59739" y="7689"/>
                  </a:lnTo>
                  <a:lnTo>
                    <a:pt x="28654" y="28654"/>
                  </a:lnTo>
                  <a:lnTo>
                    <a:pt x="7689" y="59739"/>
                  </a:lnTo>
                  <a:lnTo>
                    <a:pt x="0" y="97790"/>
                  </a:lnTo>
                  <a:lnTo>
                    <a:pt x="0" y="488950"/>
                  </a:lnTo>
                  <a:lnTo>
                    <a:pt x="7689" y="527000"/>
                  </a:lnTo>
                  <a:lnTo>
                    <a:pt x="28654" y="558085"/>
                  </a:lnTo>
                  <a:lnTo>
                    <a:pt x="59739" y="579050"/>
                  </a:lnTo>
                  <a:lnTo>
                    <a:pt x="97790" y="586740"/>
                  </a:lnTo>
                  <a:lnTo>
                    <a:pt x="985774" y="586740"/>
                  </a:lnTo>
                  <a:lnTo>
                    <a:pt x="1023824" y="579050"/>
                  </a:lnTo>
                  <a:lnTo>
                    <a:pt x="1054909" y="558085"/>
                  </a:lnTo>
                  <a:lnTo>
                    <a:pt x="1075874" y="527000"/>
                  </a:lnTo>
                  <a:lnTo>
                    <a:pt x="1083564" y="488950"/>
                  </a:lnTo>
                  <a:lnTo>
                    <a:pt x="1083564" y="97790"/>
                  </a:lnTo>
                  <a:lnTo>
                    <a:pt x="1075874" y="59739"/>
                  </a:lnTo>
                  <a:lnTo>
                    <a:pt x="1054909" y="28654"/>
                  </a:lnTo>
                  <a:lnTo>
                    <a:pt x="1023824" y="7689"/>
                  </a:lnTo>
                  <a:lnTo>
                    <a:pt x="985774" y="0"/>
                  </a:lnTo>
                  <a:close/>
                </a:path>
              </a:pathLst>
            </a:custGeom>
            <a:solidFill>
              <a:srgbClr val="FBD7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525" name="Google Shape;525;g3ccfad43812_0_105"/>
            <p:cNvSpPr/>
            <p:nvPr/>
          </p:nvSpPr>
          <p:spPr>
            <a:xfrm>
              <a:off x="6668261" y="1974342"/>
              <a:ext cx="1083945" cy="586739"/>
            </a:xfrm>
            <a:custGeom>
              <a:rect b="b" l="l" r="r" t="t"/>
              <a:pathLst>
                <a:path extrusionOk="0" h="586739" w="1083945">
                  <a:moveTo>
                    <a:pt x="0" y="97790"/>
                  </a:moveTo>
                  <a:lnTo>
                    <a:pt x="7689" y="59739"/>
                  </a:lnTo>
                  <a:lnTo>
                    <a:pt x="28654" y="28654"/>
                  </a:lnTo>
                  <a:lnTo>
                    <a:pt x="59739" y="7689"/>
                  </a:lnTo>
                  <a:lnTo>
                    <a:pt x="97790" y="0"/>
                  </a:lnTo>
                  <a:lnTo>
                    <a:pt x="985774" y="0"/>
                  </a:lnTo>
                  <a:lnTo>
                    <a:pt x="1023824" y="7689"/>
                  </a:lnTo>
                  <a:lnTo>
                    <a:pt x="1054909" y="28654"/>
                  </a:lnTo>
                  <a:lnTo>
                    <a:pt x="1075874" y="59739"/>
                  </a:lnTo>
                  <a:lnTo>
                    <a:pt x="1083564" y="97790"/>
                  </a:lnTo>
                  <a:lnTo>
                    <a:pt x="1083564" y="488950"/>
                  </a:lnTo>
                  <a:lnTo>
                    <a:pt x="1075874" y="527000"/>
                  </a:lnTo>
                  <a:lnTo>
                    <a:pt x="1054909" y="558085"/>
                  </a:lnTo>
                  <a:lnTo>
                    <a:pt x="1023824" y="579050"/>
                  </a:lnTo>
                  <a:lnTo>
                    <a:pt x="985774" y="586740"/>
                  </a:lnTo>
                  <a:lnTo>
                    <a:pt x="97790" y="586740"/>
                  </a:lnTo>
                  <a:lnTo>
                    <a:pt x="59739" y="579050"/>
                  </a:lnTo>
                  <a:lnTo>
                    <a:pt x="28654" y="558085"/>
                  </a:lnTo>
                  <a:lnTo>
                    <a:pt x="7689" y="527000"/>
                  </a:lnTo>
                  <a:lnTo>
                    <a:pt x="0" y="488950"/>
                  </a:lnTo>
                  <a:lnTo>
                    <a:pt x="0" y="97790"/>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526" name="Google Shape;526;g3ccfad43812_0_105"/>
          <p:cNvSpPr txBox="1"/>
          <p:nvPr/>
        </p:nvSpPr>
        <p:spPr>
          <a:xfrm>
            <a:off x="6228778" y="1623117"/>
            <a:ext cx="644700" cy="139500"/>
          </a:xfrm>
          <a:prstGeom prst="rect">
            <a:avLst/>
          </a:prstGeom>
          <a:noFill/>
          <a:ln>
            <a:noFill/>
          </a:ln>
        </p:spPr>
        <p:txBody>
          <a:bodyPr anchorCtr="0" anchor="t" bIns="0" lIns="0" spcFirstLastPara="1" rIns="0" wrap="square" tIns="12375">
            <a:spAutoFit/>
          </a:bodyPr>
          <a:lstStyle/>
          <a:p>
            <a:pPr indent="0" lvl="0" marL="9525" marR="0" rtl="0" algn="l">
              <a:lnSpc>
                <a:spcPct val="100000"/>
              </a:lnSpc>
              <a:spcBef>
                <a:spcPts val="0"/>
              </a:spcBef>
              <a:spcAft>
                <a:spcPts val="0"/>
              </a:spcAft>
              <a:buNone/>
            </a:pPr>
            <a:r>
              <a:rPr b="0" i="0" lang="de" sz="825" u="none" cap="none" strike="noStrike">
                <a:solidFill>
                  <a:srgbClr val="000000"/>
                </a:solidFill>
                <a:latin typeface="Titillium Web"/>
                <a:ea typeface="Titillium Web"/>
                <a:cs typeface="Titillium Web"/>
                <a:sym typeface="Titillium Web"/>
              </a:rPr>
              <a:t>Rechtstreeks</a:t>
            </a:r>
            <a:endParaRPr b="0" i="0" sz="825" u="none" cap="none" strike="noStrike">
              <a:solidFill>
                <a:srgbClr val="000000"/>
              </a:solidFill>
              <a:latin typeface="Titillium Web"/>
              <a:ea typeface="Titillium Web"/>
              <a:cs typeface="Titillium Web"/>
              <a:sym typeface="Titillium Web"/>
            </a:endParaRPr>
          </a:p>
        </p:txBody>
      </p:sp>
      <p:grpSp>
        <p:nvGrpSpPr>
          <p:cNvPr id="527" name="Google Shape;527;g3ccfad43812_0_105"/>
          <p:cNvGrpSpPr/>
          <p:nvPr/>
        </p:nvGrpSpPr>
        <p:grpSpPr>
          <a:xfrm>
            <a:off x="6144194" y="1999678"/>
            <a:ext cx="812959" cy="441484"/>
            <a:chOff x="6668261" y="2666238"/>
            <a:chExt cx="1083945" cy="588645"/>
          </a:xfrm>
        </p:grpSpPr>
        <p:sp>
          <p:nvSpPr>
            <p:cNvPr id="528" name="Google Shape;528;g3ccfad43812_0_105"/>
            <p:cNvSpPr/>
            <p:nvPr/>
          </p:nvSpPr>
          <p:spPr>
            <a:xfrm>
              <a:off x="6668261" y="2666238"/>
              <a:ext cx="1083945" cy="588645"/>
            </a:xfrm>
            <a:custGeom>
              <a:rect b="b" l="l" r="r" t="t"/>
              <a:pathLst>
                <a:path extrusionOk="0" h="588645" w="1083945">
                  <a:moveTo>
                    <a:pt x="985520" y="0"/>
                  </a:moveTo>
                  <a:lnTo>
                    <a:pt x="98044" y="0"/>
                  </a:lnTo>
                  <a:lnTo>
                    <a:pt x="59900" y="7711"/>
                  </a:lnTo>
                  <a:lnTo>
                    <a:pt x="28733" y="28733"/>
                  </a:lnTo>
                  <a:lnTo>
                    <a:pt x="7711" y="59900"/>
                  </a:lnTo>
                  <a:lnTo>
                    <a:pt x="0" y="98044"/>
                  </a:lnTo>
                  <a:lnTo>
                    <a:pt x="0" y="490220"/>
                  </a:lnTo>
                  <a:lnTo>
                    <a:pt x="7711" y="528363"/>
                  </a:lnTo>
                  <a:lnTo>
                    <a:pt x="28733" y="559530"/>
                  </a:lnTo>
                  <a:lnTo>
                    <a:pt x="59900" y="580552"/>
                  </a:lnTo>
                  <a:lnTo>
                    <a:pt x="98044" y="588263"/>
                  </a:lnTo>
                  <a:lnTo>
                    <a:pt x="985520" y="588263"/>
                  </a:lnTo>
                  <a:lnTo>
                    <a:pt x="1023663" y="580552"/>
                  </a:lnTo>
                  <a:lnTo>
                    <a:pt x="1054830" y="559530"/>
                  </a:lnTo>
                  <a:lnTo>
                    <a:pt x="1075852" y="528363"/>
                  </a:lnTo>
                  <a:lnTo>
                    <a:pt x="1083564" y="490220"/>
                  </a:lnTo>
                  <a:lnTo>
                    <a:pt x="1083564" y="98044"/>
                  </a:lnTo>
                  <a:lnTo>
                    <a:pt x="1075852" y="59900"/>
                  </a:lnTo>
                  <a:lnTo>
                    <a:pt x="1054830" y="28733"/>
                  </a:lnTo>
                  <a:lnTo>
                    <a:pt x="1023663" y="7711"/>
                  </a:lnTo>
                  <a:lnTo>
                    <a:pt x="985520" y="0"/>
                  </a:lnTo>
                  <a:close/>
                </a:path>
              </a:pathLst>
            </a:custGeom>
            <a:solidFill>
              <a:srgbClr val="FBD7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529" name="Google Shape;529;g3ccfad43812_0_105"/>
            <p:cNvSpPr/>
            <p:nvPr/>
          </p:nvSpPr>
          <p:spPr>
            <a:xfrm>
              <a:off x="6668261" y="2666238"/>
              <a:ext cx="1083945" cy="588645"/>
            </a:xfrm>
            <a:custGeom>
              <a:rect b="b" l="l" r="r" t="t"/>
              <a:pathLst>
                <a:path extrusionOk="0" h="588645" w="1083945">
                  <a:moveTo>
                    <a:pt x="0" y="98044"/>
                  </a:moveTo>
                  <a:lnTo>
                    <a:pt x="7711" y="59900"/>
                  </a:lnTo>
                  <a:lnTo>
                    <a:pt x="28733" y="28733"/>
                  </a:lnTo>
                  <a:lnTo>
                    <a:pt x="59900" y="7711"/>
                  </a:lnTo>
                  <a:lnTo>
                    <a:pt x="98044" y="0"/>
                  </a:lnTo>
                  <a:lnTo>
                    <a:pt x="985520" y="0"/>
                  </a:lnTo>
                  <a:lnTo>
                    <a:pt x="1023663" y="7711"/>
                  </a:lnTo>
                  <a:lnTo>
                    <a:pt x="1054830" y="28733"/>
                  </a:lnTo>
                  <a:lnTo>
                    <a:pt x="1075852" y="59900"/>
                  </a:lnTo>
                  <a:lnTo>
                    <a:pt x="1083564" y="98044"/>
                  </a:lnTo>
                  <a:lnTo>
                    <a:pt x="1083564" y="490220"/>
                  </a:lnTo>
                  <a:lnTo>
                    <a:pt x="1075852" y="528363"/>
                  </a:lnTo>
                  <a:lnTo>
                    <a:pt x="1054830" y="559530"/>
                  </a:lnTo>
                  <a:lnTo>
                    <a:pt x="1023663" y="580552"/>
                  </a:lnTo>
                  <a:lnTo>
                    <a:pt x="985520" y="588263"/>
                  </a:lnTo>
                  <a:lnTo>
                    <a:pt x="98044" y="588263"/>
                  </a:lnTo>
                  <a:lnTo>
                    <a:pt x="59900" y="580552"/>
                  </a:lnTo>
                  <a:lnTo>
                    <a:pt x="28733" y="559530"/>
                  </a:lnTo>
                  <a:lnTo>
                    <a:pt x="7711" y="528363"/>
                  </a:lnTo>
                  <a:lnTo>
                    <a:pt x="0" y="490220"/>
                  </a:lnTo>
                  <a:lnTo>
                    <a:pt x="0" y="98044"/>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530" name="Google Shape;530;g3ccfad43812_0_105"/>
          <p:cNvSpPr txBox="1"/>
          <p:nvPr/>
        </p:nvSpPr>
        <p:spPr>
          <a:xfrm>
            <a:off x="6257354" y="2143221"/>
            <a:ext cx="586200" cy="138900"/>
          </a:xfrm>
          <a:prstGeom prst="rect">
            <a:avLst/>
          </a:prstGeom>
          <a:noFill/>
          <a:ln>
            <a:noFill/>
          </a:ln>
        </p:spPr>
        <p:txBody>
          <a:bodyPr anchorCtr="0" anchor="t" bIns="0" lIns="0" spcFirstLastPara="1" rIns="0" wrap="square" tIns="11900">
            <a:spAutoFit/>
          </a:bodyPr>
          <a:lstStyle/>
          <a:p>
            <a:pPr indent="0" lvl="0" marL="9525" marR="0" rtl="0" algn="l">
              <a:lnSpc>
                <a:spcPct val="100000"/>
              </a:lnSpc>
              <a:spcBef>
                <a:spcPts val="0"/>
              </a:spcBef>
              <a:spcAft>
                <a:spcPts val="0"/>
              </a:spcAft>
              <a:buNone/>
            </a:pPr>
            <a:r>
              <a:rPr b="0" i="0" lang="de" sz="825" u="none" cap="none" strike="noStrike">
                <a:solidFill>
                  <a:srgbClr val="000000"/>
                </a:solidFill>
                <a:latin typeface="Titillium Web"/>
                <a:ea typeface="Titillium Web"/>
                <a:cs typeface="Titillium Web"/>
                <a:sym typeface="Titillium Web"/>
              </a:rPr>
              <a:t>SBK/interim</a:t>
            </a:r>
            <a:endParaRPr b="0" i="0" sz="825" u="none" cap="none" strike="noStrike">
              <a:solidFill>
                <a:srgbClr val="000000"/>
              </a:solidFill>
              <a:latin typeface="Titillium Web"/>
              <a:ea typeface="Titillium Web"/>
              <a:cs typeface="Titillium Web"/>
              <a:sym typeface="Titillium Web"/>
            </a:endParaRPr>
          </a:p>
        </p:txBody>
      </p:sp>
      <p:grpSp>
        <p:nvGrpSpPr>
          <p:cNvPr id="531" name="Google Shape;531;g3ccfad43812_0_105"/>
          <p:cNvGrpSpPr/>
          <p:nvPr/>
        </p:nvGrpSpPr>
        <p:grpSpPr>
          <a:xfrm>
            <a:off x="5137211" y="1700783"/>
            <a:ext cx="1007269" cy="1098994"/>
            <a:chOff x="5325617" y="2267711"/>
            <a:chExt cx="1343025" cy="1465325"/>
          </a:xfrm>
        </p:grpSpPr>
        <p:sp>
          <p:nvSpPr>
            <p:cNvPr id="532" name="Google Shape;532;g3ccfad43812_0_105"/>
            <p:cNvSpPr/>
            <p:nvPr/>
          </p:nvSpPr>
          <p:spPr>
            <a:xfrm>
              <a:off x="6335267" y="2267711"/>
              <a:ext cx="333375" cy="692150"/>
            </a:xfrm>
            <a:custGeom>
              <a:rect b="b" l="l" r="r" t="t"/>
              <a:pathLst>
                <a:path extrusionOk="0" h="692150" w="333375">
                  <a:moveTo>
                    <a:pt x="0" y="340740"/>
                  </a:moveTo>
                  <a:lnTo>
                    <a:pt x="333121" y="0"/>
                  </a:lnTo>
                </a:path>
                <a:path extrusionOk="0" h="692150" w="333375">
                  <a:moveTo>
                    <a:pt x="0" y="339851"/>
                  </a:moveTo>
                  <a:lnTo>
                    <a:pt x="333121" y="692023"/>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533" name="Google Shape;533;g3ccfad43812_0_105"/>
            <p:cNvSpPr/>
            <p:nvPr/>
          </p:nvSpPr>
          <p:spPr>
            <a:xfrm>
              <a:off x="5325617" y="3146297"/>
              <a:ext cx="1010920" cy="586739"/>
            </a:xfrm>
            <a:custGeom>
              <a:rect b="b" l="l" r="r" t="t"/>
              <a:pathLst>
                <a:path extrusionOk="0" h="586739" w="1010920">
                  <a:moveTo>
                    <a:pt x="912622" y="0"/>
                  </a:moveTo>
                  <a:lnTo>
                    <a:pt x="97790" y="0"/>
                  </a:lnTo>
                  <a:lnTo>
                    <a:pt x="59739" y="7689"/>
                  </a:lnTo>
                  <a:lnTo>
                    <a:pt x="28654" y="28654"/>
                  </a:lnTo>
                  <a:lnTo>
                    <a:pt x="7689" y="59739"/>
                  </a:lnTo>
                  <a:lnTo>
                    <a:pt x="0" y="97789"/>
                  </a:lnTo>
                  <a:lnTo>
                    <a:pt x="0" y="488950"/>
                  </a:lnTo>
                  <a:lnTo>
                    <a:pt x="7689" y="527000"/>
                  </a:lnTo>
                  <a:lnTo>
                    <a:pt x="28654" y="558085"/>
                  </a:lnTo>
                  <a:lnTo>
                    <a:pt x="59739" y="579050"/>
                  </a:lnTo>
                  <a:lnTo>
                    <a:pt x="97790" y="586739"/>
                  </a:lnTo>
                  <a:lnTo>
                    <a:pt x="912622" y="586739"/>
                  </a:lnTo>
                  <a:lnTo>
                    <a:pt x="950672" y="579050"/>
                  </a:lnTo>
                  <a:lnTo>
                    <a:pt x="981757" y="558085"/>
                  </a:lnTo>
                  <a:lnTo>
                    <a:pt x="1002722" y="527000"/>
                  </a:lnTo>
                  <a:lnTo>
                    <a:pt x="1010412" y="488950"/>
                  </a:lnTo>
                  <a:lnTo>
                    <a:pt x="1010412" y="97789"/>
                  </a:lnTo>
                  <a:lnTo>
                    <a:pt x="1002722" y="59739"/>
                  </a:lnTo>
                  <a:lnTo>
                    <a:pt x="981757" y="28654"/>
                  </a:lnTo>
                  <a:lnTo>
                    <a:pt x="950672" y="7689"/>
                  </a:lnTo>
                  <a:lnTo>
                    <a:pt x="912622" y="0"/>
                  </a:lnTo>
                  <a:close/>
                </a:path>
              </a:pathLst>
            </a:custGeom>
            <a:solidFill>
              <a:srgbClr val="FBD7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534" name="Google Shape;534;g3ccfad43812_0_105"/>
            <p:cNvSpPr/>
            <p:nvPr/>
          </p:nvSpPr>
          <p:spPr>
            <a:xfrm>
              <a:off x="5325617" y="3146297"/>
              <a:ext cx="1010920" cy="586739"/>
            </a:xfrm>
            <a:custGeom>
              <a:rect b="b" l="l" r="r" t="t"/>
              <a:pathLst>
                <a:path extrusionOk="0" h="586739" w="1010920">
                  <a:moveTo>
                    <a:pt x="0" y="97789"/>
                  </a:moveTo>
                  <a:lnTo>
                    <a:pt x="7689" y="59739"/>
                  </a:lnTo>
                  <a:lnTo>
                    <a:pt x="28654" y="28654"/>
                  </a:lnTo>
                  <a:lnTo>
                    <a:pt x="59739" y="7689"/>
                  </a:lnTo>
                  <a:lnTo>
                    <a:pt x="97790" y="0"/>
                  </a:lnTo>
                  <a:lnTo>
                    <a:pt x="912622" y="0"/>
                  </a:lnTo>
                  <a:lnTo>
                    <a:pt x="950672" y="7689"/>
                  </a:lnTo>
                  <a:lnTo>
                    <a:pt x="981757" y="28654"/>
                  </a:lnTo>
                  <a:lnTo>
                    <a:pt x="1002722" y="59739"/>
                  </a:lnTo>
                  <a:lnTo>
                    <a:pt x="1010412" y="97789"/>
                  </a:lnTo>
                  <a:lnTo>
                    <a:pt x="1010412" y="488950"/>
                  </a:lnTo>
                  <a:lnTo>
                    <a:pt x="1002722" y="527000"/>
                  </a:lnTo>
                  <a:lnTo>
                    <a:pt x="981757" y="558085"/>
                  </a:lnTo>
                  <a:lnTo>
                    <a:pt x="950672" y="579050"/>
                  </a:lnTo>
                  <a:lnTo>
                    <a:pt x="912622" y="586739"/>
                  </a:lnTo>
                  <a:lnTo>
                    <a:pt x="97790" y="586739"/>
                  </a:lnTo>
                  <a:lnTo>
                    <a:pt x="59739" y="579050"/>
                  </a:lnTo>
                  <a:lnTo>
                    <a:pt x="28654" y="558085"/>
                  </a:lnTo>
                  <a:lnTo>
                    <a:pt x="7689" y="527000"/>
                  </a:lnTo>
                  <a:lnTo>
                    <a:pt x="0" y="488950"/>
                  </a:lnTo>
                  <a:lnTo>
                    <a:pt x="0" y="97789"/>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535" name="Google Shape;535;g3ccfad43812_0_105"/>
          <p:cNvSpPr txBox="1"/>
          <p:nvPr/>
        </p:nvSpPr>
        <p:spPr>
          <a:xfrm>
            <a:off x="5408104" y="2502598"/>
            <a:ext cx="215700" cy="138900"/>
          </a:xfrm>
          <a:prstGeom prst="rect">
            <a:avLst/>
          </a:prstGeom>
          <a:noFill/>
          <a:ln>
            <a:noFill/>
          </a:ln>
        </p:spPr>
        <p:txBody>
          <a:bodyPr anchorCtr="0" anchor="t" bIns="0" lIns="0" spcFirstLastPara="1" rIns="0" wrap="square" tIns="11900">
            <a:spAutoFit/>
          </a:bodyPr>
          <a:lstStyle/>
          <a:p>
            <a:pPr indent="0" lvl="0" marL="9525" marR="0" rtl="0" algn="l">
              <a:lnSpc>
                <a:spcPct val="100000"/>
              </a:lnSpc>
              <a:spcBef>
                <a:spcPts val="0"/>
              </a:spcBef>
              <a:spcAft>
                <a:spcPts val="0"/>
              </a:spcAft>
              <a:buNone/>
            </a:pPr>
            <a:r>
              <a:rPr b="0" i="0" lang="de" sz="825" u="none" cap="none" strike="noStrike">
                <a:solidFill>
                  <a:srgbClr val="000000"/>
                </a:solidFill>
                <a:latin typeface="Titillium Web"/>
                <a:ea typeface="Titillium Web"/>
                <a:cs typeface="Titillium Web"/>
                <a:sym typeface="Titillium Web"/>
              </a:rPr>
              <a:t>1bis</a:t>
            </a:r>
            <a:endParaRPr b="0" i="0" sz="825" u="none" cap="none" strike="noStrike">
              <a:solidFill>
                <a:srgbClr val="000000"/>
              </a:solidFill>
              <a:latin typeface="Titillium Web"/>
              <a:ea typeface="Titillium Web"/>
              <a:cs typeface="Titillium Web"/>
              <a:sym typeface="Titillium Web"/>
            </a:endParaRPr>
          </a:p>
        </p:txBody>
      </p:sp>
      <p:grpSp>
        <p:nvGrpSpPr>
          <p:cNvPr id="536" name="Google Shape;536;g3ccfad43812_0_105"/>
          <p:cNvGrpSpPr/>
          <p:nvPr/>
        </p:nvGrpSpPr>
        <p:grpSpPr>
          <a:xfrm>
            <a:off x="5144072" y="2908361"/>
            <a:ext cx="848201" cy="441484"/>
            <a:chOff x="5334761" y="3877817"/>
            <a:chExt cx="1130935" cy="588645"/>
          </a:xfrm>
        </p:grpSpPr>
        <p:sp>
          <p:nvSpPr>
            <p:cNvPr id="537" name="Google Shape;537;g3ccfad43812_0_105"/>
            <p:cNvSpPr/>
            <p:nvPr/>
          </p:nvSpPr>
          <p:spPr>
            <a:xfrm>
              <a:off x="5334761" y="3877817"/>
              <a:ext cx="1130935" cy="588645"/>
            </a:xfrm>
            <a:custGeom>
              <a:rect b="b" l="l" r="r" t="t"/>
              <a:pathLst>
                <a:path extrusionOk="0" h="588645" w="1130935">
                  <a:moveTo>
                    <a:pt x="1032763" y="0"/>
                  </a:moveTo>
                  <a:lnTo>
                    <a:pt x="98043" y="0"/>
                  </a:lnTo>
                  <a:lnTo>
                    <a:pt x="59900" y="7711"/>
                  </a:lnTo>
                  <a:lnTo>
                    <a:pt x="28733" y="28733"/>
                  </a:lnTo>
                  <a:lnTo>
                    <a:pt x="7711" y="59900"/>
                  </a:lnTo>
                  <a:lnTo>
                    <a:pt x="0" y="98043"/>
                  </a:lnTo>
                  <a:lnTo>
                    <a:pt x="0" y="490219"/>
                  </a:lnTo>
                  <a:lnTo>
                    <a:pt x="7711" y="528363"/>
                  </a:lnTo>
                  <a:lnTo>
                    <a:pt x="28733" y="559530"/>
                  </a:lnTo>
                  <a:lnTo>
                    <a:pt x="59900" y="580552"/>
                  </a:lnTo>
                  <a:lnTo>
                    <a:pt x="98043" y="588263"/>
                  </a:lnTo>
                  <a:lnTo>
                    <a:pt x="1032763" y="588263"/>
                  </a:lnTo>
                  <a:lnTo>
                    <a:pt x="1070907" y="580552"/>
                  </a:lnTo>
                  <a:lnTo>
                    <a:pt x="1102074" y="559530"/>
                  </a:lnTo>
                  <a:lnTo>
                    <a:pt x="1123096" y="528363"/>
                  </a:lnTo>
                  <a:lnTo>
                    <a:pt x="1130808" y="490219"/>
                  </a:lnTo>
                  <a:lnTo>
                    <a:pt x="1130808" y="98043"/>
                  </a:lnTo>
                  <a:lnTo>
                    <a:pt x="1123096" y="59900"/>
                  </a:lnTo>
                  <a:lnTo>
                    <a:pt x="1102074" y="28733"/>
                  </a:lnTo>
                  <a:lnTo>
                    <a:pt x="1070907" y="7711"/>
                  </a:lnTo>
                  <a:lnTo>
                    <a:pt x="1032763" y="0"/>
                  </a:lnTo>
                  <a:close/>
                </a:path>
              </a:pathLst>
            </a:custGeom>
            <a:solidFill>
              <a:srgbClr val="FBD7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538" name="Google Shape;538;g3ccfad43812_0_105"/>
            <p:cNvSpPr/>
            <p:nvPr/>
          </p:nvSpPr>
          <p:spPr>
            <a:xfrm>
              <a:off x="5334761" y="3877817"/>
              <a:ext cx="1130935" cy="588645"/>
            </a:xfrm>
            <a:custGeom>
              <a:rect b="b" l="l" r="r" t="t"/>
              <a:pathLst>
                <a:path extrusionOk="0" h="588645" w="1130935">
                  <a:moveTo>
                    <a:pt x="0" y="98043"/>
                  </a:moveTo>
                  <a:lnTo>
                    <a:pt x="7711" y="59900"/>
                  </a:lnTo>
                  <a:lnTo>
                    <a:pt x="28733" y="28733"/>
                  </a:lnTo>
                  <a:lnTo>
                    <a:pt x="59900" y="7711"/>
                  </a:lnTo>
                  <a:lnTo>
                    <a:pt x="98043" y="0"/>
                  </a:lnTo>
                  <a:lnTo>
                    <a:pt x="1032763" y="0"/>
                  </a:lnTo>
                  <a:lnTo>
                    <a:pt x="1070907" y="7711"/>
                  </a:lnTo>
                  <a:lnTo>
                    <a:pt x="1102074" y="28733"/>
                  </a:lnTo>
                  <a:lnTo>
                    <a:pt x="1123096" y="59900"/>
                  </a:lnTo>
                  <a:lnTo>
                    <a:pt x="1130808" y="98043"/>
                  </a:lnTo>
                  <a:lnTo>
                    <a:pt x="1130808" y="490219"/>
                  </a:lnTo>
                  <a:lnTo>
                    <a:pt x="1123096" y="528363"/>
                  </a:lnTo>
                  <a:lnTo>
                    <a:pt x="1102074" y="559530"/>
                  </a:lnTo>
                  <a:lnTo>
                    <a:pt x="1070907" y="580552"/>
                  </a:lnTo>
                  <a:lnTo>
                    <a:pt x="1032763" y="588263"/>
                  </a:lnTo>
                  <a:lnTo>
                    <a:pt x="98043" y="588263"/>
                  </a:lnTo>
                  <a:lnTo>
                    <a:pt x="59900" y="580552"/>
                  </a:lnTo>
                  <a:lnTo>
                    <a:pt x="28733" y="559530"/>
                  </a:lnTo>
                  <a:lnTo>
                    <a:pt x="7711" y="528363"/>
                  </a:lnTo>
                  <a:lnTo>
                    <a:pt x="0" y="490219"/>
                  </a:lnTo>
                  <a:lnTo>
                    <a:pt x="0" y="98043"/>
                  </a:lnTo>
                  <a:close/>
                </a:path>
              </a:pathLst>
            </a:custGeom>
            <a:noFill/>
            <a:ln cap="flat" cmpd="sng" w="253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539" name="Google Shape;539;g3ccfad43812_0_105"/>
          <p:cNvSpPr txBox="1"/>
          <p:nvPr/>
        </p:nvSpPr>
        <p:spPr>
          <a:xfrm>
            <a:off x="5266086" y="3051620"/>
            <a:ext cx="603900" cy="138900"/>
          </a:xfrm>
          <a:prstGeom prst="rect">
            <a:avLst/>
          </a:prstGeom>
          <a:noFill/>
          <a:ln>
            <a:noFill/>
          </a:ln>
        </p:spPr>
        <p:txBody>
          <a:bodyPr anchorCtr="0" anchor="t" bIns="0" lIns="0" spcFirstLastPara="1" rIns="0" wrap="square" tIns="11900">
            <a:spAutoFit/>
          </a:bodyPr>
          <a:lstStyle/>
          <a:p>
            <a:pPr indent="0" lvl="0" marL="9525" marR="0" rtl="0" algn="l">
              <a:lnSpc>
                <a:spcPct val="100000"/>
              </a:lnSpc>
              <a:spcBef>
                <a:spcPts val="0"/>
              </a:spcBef>
              <a:spcAft>
                <a:spcPts val="0"/>
              </a:spcAft>
              <a:buNone/>
            </a:pPr>
            <a:r>
              <a:rPr b="0" i="0" lang="de" sz="825" u="none" cap="none" strike="noStrike">
                <a:solidFill>
                  <a:srgbClr val="000000"/>
                </a:solidFill>
                <a:latin typeface="Titillium Web"/>
                <a:ea typeface="Titillium Web"/>
                <a:cs typeface="Titillium Web"/>
                <a:sym typeface="Titillium Web"/>
              </a:rPr>
              <a:t>Zelfstandige</a:t>
            </a:r>
            <a:endParaRPr b="0" i="0" sz="825" u="none" cap="none" strike="noStrike">
              <a:solidFill>
                <a:srgbClr val="000000"/>
              </a:solidFill>
              <a:latin typeface="Titillium Web"/>
              <a:ea typeface="Titillium Web"/>
              <a:cs typeface="Titillium Web"/>
              <a:sym typeface="Titillium Web"/>
            </a:endParaRPr>
          </a:p>
        </p:txBody>
      </p:sp>
      <p:sp>
        <p:nvSpPr>
          <p:cNvPr id="540" name="Google Shape;540;g3ccfad43812_0_105"/>
          <p:cNvSpPr/>
          <p:nvPr/>
        </p:nvSpPr>
        <p:spPr>
          <a:xfrm>
            <a:off x="4886325" y="2579751"/>
            <a:ext cx="256698" cy="548164"/>
          </a:xfrm>
          <a:custGeom>
            <a:rect b="b" l="l" r="r" t="t"/>
            <a:pathLst>
              <a:path extrusionOk="0" h="730885" w="342264">
                <a:moveTo>
                  <a:pt x="333121" y="0"/>
                </a:moveTo>
                <a:lnTo>
                  <a:pt x="0" y="275717"/>
                </a:lnTo>
              </a:path>
              <a:path extrusionOk="0" h="730885" w="342264">
                <a:moveTo>
                  <a:pt x="342138" y="730504"/>
                </a:moveTo>
                <a:lnTo>
                  <a:pt x="0" y="27432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E5FC"/>
        </a:solidFill>
      </p:bgPr>
    </p:bg>
    <p:spTree>
      <p:nvGrpSpPr>
        <p:cNvPr id="544" name="Shape 544"/>
        <p:cNvGrpSpPr/>
        <p:nvPr/>
      </p:nvGrpSpPr>
      <p:grpSpPr>
        <a:xfrm>
          <a:off x="0" y="0"/>
          <a:ext cx="0" cy="0"/>
          <a:chOff x="0" y="0"/>
          <a:chExt cx="0" cy="0"/>
        </a:xfrm>
      </p:grpSpPr>
      <p:sp>
        <p:nvSpPr>
          <p:cNvPr id="545" name="Google Shape;545;g3ccfad43812_0_157"/>
          <p:cNvSpPr txBox="1"/>
          <p:nvPr>
            <p:ph type="title"/>
          </p:nvPr>
        </p:nvSpPr>
        <p:spPr>
          <a:xfrm>
            <a:off x="725131" y="271533"/>
            <a:ext cx="8520600" cy="393900"/>
          </a:xfrm>
          <a:prstGeom prst="rect">
            <a:avLst/>
          </a:prstGeom>
          <a:noFill/>
          <a:ln>
            <a:noFill/>
          </a:ln>
        </p:spPr>
        <p:txBody>
          <a:bodyPr anchorCtr="0" anchor="t" bIns="0" lIns="0" spcFirstLastPara="1" rIns="0" wrap="square" tIns="115575">
            <a:spAutoFit/>
          </a:bodyPr>
          <a:lstStyle/>
          <a:p>
            <a:pPr indent="0" lvl="0" marL="124460" rtl="0" algn="l">
              <a:lnSpc>
                <a:spcPct val="100000"/>
              </a:lnSpc>
              <a:spcBef>
                <a:spcPts val="75"/>
              </a:spcBef>
              <a:spcAft>
                <a:spcPts val="0"/>
              </a:spcAft>
              <a:buSzPts val="2800"/>
              <a:buNone/>
            </a:pPr>
            <a:r>
              <a:rPr b="1" lang="de" sz="1800">
                <a:solidFill>
                  <a:schemeClr val="dk1"/>
                </a:solidFill>
                <a:latin typeface="Arial"/>
                <a:ea typeface="Arial"/>
                <a:cs typeface="Arial"/>
                <a:sym typeface="Arial"/>
              </a:rPr>
              <a:t>Sociale bescherming: wat?</a:t>
            </a:r>
            <a:endParaRPr sz="1800">
              <a:solidFill>
                <a:schemeClr val="dk1"/>
              </a:solidFill>
              <a:latin typeface="Arial"/>
              <a:ea typeface="Arial"/>
              <a:cs typeface="Arial"/>
              <a:sym typeface="Arial"/>
            </a:endParaRPr>
          </a:p>
        </p:txBody>
      </p:sp>
      <p:graphicFrame>
        <p:nvGraphicFramePr>
          <p:cNvPr id="546" name="Google Shape;546;g3ccfad43812_0_157"/>
          <p:cNvGraphicFramePr/>
          <p:nvPr/>
        </p:nvGraphicFramePr>
        <p:xfrm>
          <a:off x="1459116" y="855919"/>
          <a:ext cx="3000000" cy="3000000"/>
        </p:xfrm>
        <a:graphic>
          <a:graphicData uri="http://schemas.openxmlformats.org/drawingml/2006/table">
            <a:tbl>
              <a:tblPr bandRow="1" firstRow="1">
                <a:noFill/>
                <a:tableStyleId>{0E2CCFFE-6CA2-44ED-9247-BACCF8232FB6}</a:tableStyleId>
              </a:tblPr>
              <a:tblGrid>
                <a:gridCol w="2727475"/>
                <a:gridCol w="2726525"/>
              </a:tblGrid>
              <a:tr h="327175">
                <a:tc>
                  <a:txBody>
                    <a:bodyPr/>
                    <a:lstStyle/>
                    <a:p>
                      <a:pPr indent="0" lvl="0" marL="91440" marR="0" rtl="0" algn="l">
                        <a:lnSpc>
                          <a:spcPct val="100000"/>
                        </a:lnSpc>
                        <a:spcBef>
                          <a:spcPts val="0"/>
                        </a:spcBef>
                        <a:spcAft>
                          <a:spcPts val="0"/>
                        </a:spcAft>
                        <a:buNone/>
                      </a:pPr>
                      <a:r>
                        <a:rPr b="1" lang="de" sz="1400" u="none" cap="none" strike="noStrike">
                          <a:solidFill>
                            <a:srgbClr val="FFFFFF"/>
                          </a:solidFill>
                          <a:latin typeface="Titillium Web"/>
                          <a:ea typeface="Titillium Web"/>
                          <a:cs typeface="Titillium Web"/>
                          <a:sym typeface="Titillium Web"/>
                        </a:rPr>
                        <a:t>Werknemer</a:t>
                      </a:r>
                      <a:endParaRPr sz="1400" u="none" cap="none" strike="noStrike">
                        <a:latin typeface="Titillium Web"/>
                        <a:ea typeface="Titillium Web"/>
                        <a:cs typeface="Titillium Web"/>
                        <a:sym typeface="Titillium Web"/>
                      </a:endParaRPr>
                    </a:p>
                  </a:txBody>
                  <a:tcPr marT="295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B841FF"/>
                    </a:solidFill>
                  </a:tcPr>
                </a:tc>
                <a:tc>
                  <a:txBody>
                    <a:bodyPr/>
                    <a:lstStyle/>
                    <a:p>
                      <a:pPr indent="0" lvl="0" marL="92075" marR="0" rtl="0" algn="l">
                        <a:lnSpc>
                          <a:spcPct val="100000"/>
                        </a:lnSpc>
                        <a:spcBef>
                          <a:spcPts val="0"/>
                        </a:spcBef>
                        <a:spcAft>
                          <a:spcPts val="0"/>
                        </a:spcAft>
                        <a:buNone/>
                      </a:pPr>
                      <a:r>
                        <a:rPr b="1" lang="de" sz="1400" u="none" cap="none" strike="noStrike">
                          <a:solidFill>
                            <a:srgbClr val="FFFFFF"/>
                          </a:solidFill>
                          <a:latin typeface="Titillium Web"/>
                          <a:ea typeface="Titillium Web"/>
                          <a:cs typeface="Titillium Web"/>
                          <a:sym typeface="Titillium Web"/>
                        </a:rPr>
                        <a:t>Zelfstandige</a:t>
                      </a:r>
                      <a:endParaRPr sz="1400" u="none" cap="none" strike="noStrike">
                        <a:latin typeface="Titillium Web"/>
                        <a:ea typeface="Titillium Web"/>
                        <a:cs typeface="Titillium Web"/>
                        <a:sym typeface="Titillium Web"/>
                      </a:endParaRPr>
                    </a:p>
                  </a:txBody>
                  <a:tcPr marT="295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B841FF"/>
                    </a:solidFill>
                  </a:tcPr>
                </a:tc>
              </a:tr>
              <a:tr h="3425200">
                <a:tc>
                  <a:txBody>
                    <a:bodyPr/>
                    <a:lstStyle/>
                    <a:p>
                      <a:pPr indent="-168275" lvl="0" marL="259715" marR="0" rtl="0" algn="l">
                        <a:lnSpc>
                          <a:spcPct val="100000"/>
                        </a:lnSpc>
                        <a:spcBef>
                          <a:spcPts val="0"/>
                        </a:spcBef>
                        <a:spcAft>
                          <a:spcPts val="0"/>
                        </a:spcAft>
                        <a:buClr>
                          <a:srgbClr val="000000"/>
                        </a:buClr>
                        <a:buSzPts val="1400"/>
                        <a:buFont typeface="Noto Sans Symbols"/>
                        <a:buChar char="▪"/>
                      </a:pPr>
                      <a:r>
                        <a:rPr lang="de" sz="1400" u="none" cap="none" strike="noStrike">
                          <a:latin typeface="Titillium Web"/>
                          <a:ea typeface="Titillium Web"/>
                          <a:cs typeface="Titillium Web"/>
                          <a:sym typeface="Titillium Web"/>
                        </a:rPr>
                        <a:t>Geneeskundige verzorging</a:t>
                      </a:r>
                      <a:endParaRPr sz="1400" u="none" cap="none" strike="noStrike">
                        <a:latin typeface="Titillium Web"/>
                        <a:ea typeface="Titillium Web"/>
                        <a:cs typeface="Titillium Web"/>
                        <a:sym typeface="Titillium Web"/>
                      </a:endParaRPr>
                    </a:p>
                    <a:p>
                      <a:pPr indent="-168275" lvl="0" marL="259715" marR="0" rtl="0" algn="l">
                        <a:lnSpc>
                          <a:spcPct val="100000"/>
                        </a:lnSpc>
                        <a:spcBef>
                          <a:spcPts val="1080"/>
                        </a:spcBef>
                        <a:spcAft>
                          <a:spcPts val="0"/>
                        </a:spcAft>
                        <a:buClr>
                          <a:srgbClr val="000000"/>
                        </a:buClr>
                        <a:buSzPts val="1400"/>
                        <a:buFont typeface="Noto Sans Symbols"/>
                        <a:buChar char="▪"/>
                      </a:pPr>
                      <a:r>
                        <a:rPr lang="de" sz="1400" u="none" cap="none" strike="noStrike">
                          <a:latin typeface="Titillium Web"/>
                          <a:ea typeface="Titillium Web"/>
                          <a:cs typeface="Titillium Web"/>
                          <a:sym typeface="Titillium Web"/>
                        </a:rPr>
                        <a:t>Gezinsbijslag</a:t>
                      </a:r>
                      <a:endParaRPr sz="1400" u="none" cap="none" strike="noStrike">
                        <a:latin typeface="Titillium Web"/>
                        <a:ea typeface="Titillium Web"/>
                        <a:cs typeface="Titillium Web"/>
                        <a:sym typeface="Titillium Web"/>
                      </a:endParaRPr>
                    </a:p>
                    <a:p>
                      <a:pPr indent="-168275" lvl="0" marL="259715" marR="0" rtl="0" algn="l">
                        <a:lnSpc>
                          <a:spcPct val="100000"/>
                        </a:lnSpc>
                        <a:spcBef>
                          <a:spcPts val="1080"/>
                        </a:spcBef>
                        <a:spcAft>
                          <a:spcPts val="0"/>
                        </a:spcAft>
                        <a:buClr>
                          <a:srgbClr val="000000"/>
                        </a:buClr>
                        <a:buSzPts val="1400"/>
                        <a:buFont typeface="Noto Sans Symbols"/>
                        <a:buChar char="▪"/>
                      </a:pPr>
                      <a:r>
                        <a:rPr lang="de" sz="1400" u="none" cap="none" strike="noStrike">
                          <a:latin typeface="Titillium Web"/>
                          <a:ea typeface="Titillium Web"/>
                          <a:cs typeface="Titillium Web"/>
                          <a:sym typeface="Titillium Web"/>
                        </a:rPr>
                        <a:t>Uitkering arbeidsongeschiktheid</a:t>
                      </a:r>
                      <a:endParaRPr sz="1400" u="none" cap="none" strike="noStrike">
                        <a:latin typeface="Titillium Web"/>
                        <a:ea typeface="Titillium Web"/>
                        <a:cs typeface="Titillium Web"/>
                        <a:sym typeface="Titillium Web"/>
                      </a:endParaRPr>
                    </a:p>
                    <a:p>
                      <a:pPr indent="-168275" lvl="0" marL="259715" marR="0" rtl="0" algn="l">
                        <a:lnSpc>
                          <a:spcPct val="100000"/>
                        </a:lnSpc>
                        <a:spcBef>
                          <a:spcPts val="1080"/>
                        </a:spcBef>
                        <a:spcAft>
                          <a:spcPts val="0"/>
                        </a:spcAft>
                        <a:buClr>
                          <a:srgbClr val="000000"/>
                        </a:buClr>
                        <a:buSzPts val="1400"/>
                        <a:buFont typeface="Noto Sans Symbols"/>
                        <a:buChar char="▪"/>
                      </a:pPr>
                      <a:r>
                        <a:rPr lang="de" sz="1400" u="none" cap="none" strike="noStrike">
                          <a:latin typeface="Titillium Web"/>
                          <a:ea typeface="Titillium Web"/>
                          <a:cs typeface="Titillium Web"/>
                          <a:sym typeface="Titillium Web"/>
                        </a:rPr>
                        <a:t>Pensioen</a:t>
                      </a:r>
                      <a:endParaRPr sz="14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Noto Sans Symbols"/>
                        <a:buNone/>
                      </a:pPr>
                      <a:r>
                        <a:t/>
                      </a:r>
                      <a:endParaRPr sz="1400" u="none" cap="none" strike="noStrike">
                        <a:latin typeface="Titillium Web"/>
                        <a:ea typeface="Titillium Web"/>
                        <a:cs typeface="Titillium Web"/>
                        <a:sym typeface="Titillium Web"/>
                      </a:endParaRPr>
                    </a:p>
                    <a:p>
                      <a:pPr indent="0" lvl="0" marL="0" marR="0" rtl="0" algn="l">
                        <a:lnSpc>
                          <a:spcPct val="100000"/>
                        </a:lnSpc>
                        <a:spcBef>
                          <a:spcPts val="180"/>
                        </a:spcBef>
                        <a:spcAft>
                          <a:spcPts val="0"/>
                        </a:spcAft>
                        <a:buClr>
                          <a:srgbClr val="000000"/>
                        </a:buClr>
                        <a:buSzPts val="1400"/>
                        <a:buFont typeface="Noto Sans Symbols"/>
                        <a:buNone/>
                      </a:pPr>
                      <a:r>
                        <a:t/>
                      </a:r>
                      <a:endParaRPr sz="1400" u="none" cap="none" strike="noStrike">
                        <a:latin typeface="Titillium Web"/>
                        <a:ea typeface="Titillium Web"/>
                        <a:cs typeface="Titillium Web"/>
                        <a:sym typeface="Titillium Web"/>
                      </a:endParaRPr>
                    </a:p>
                    <a:p>
                      <a:pPr indent="-154305" lvl="0" marL="245745" marR="0" rtl="0" algn="l">
                        <a:lnSpc>
                          <a:spcPct val="100000"/>
                        </a:lnSpc>
                        <a:spcBef>
                          <a:spcPts val="0"/>
                        </a:spcBef>
                        <a:spcAft>
                          <a:spcPts val="0"/>
                        </a:spcAft>
                        <a:buClr>
                          <a:srgbClr val="000000"/>
                        </a:buClr>
                        <a:buSzPts val="1400"/>
                        <a:buFont typeface="Noto Sans Symbols"/>
                        <a:buChar char="▪"/>
                      </a:pPr>
                      <a:r>
                        <a:rPr lang="de" sz="1400" u="none" cap="none" strike="noStrike">
                          <a:latin typeface="Titillium Web"/>
                          <a:ea typeface="Titillium Web"/>
                          <a:cs typeface="Titillium Web"/>
                          <a:sym typeface="Titillium Web"/>
                        </a:rPr>
                        <a:t>Arbeidsongevallen &amp;</a:t>
                      </a:r>
                      <a:endParaRPr sz="1400" u="none" cap="none" strike="noStrike">
                        <a:latin typeface="Titillium Web"/>
                        <a:ea typeface="Titillium Web"/>
                        <a:cs typeface="Titillium Web"/>
                        <a:sym typeface="Titillium Web"/>
                      </a:endParaRPr>
                    </a:p>
                    <a:p>
                      <a:pPr indent="0" lvl="0" marL="91440" marR="0" rtl="0" algn="l">
                        <a:lnSpc>
                          <a:spcPct val="100000"/>
                        </a:lnSpc>
                        <a:spcBef>
                          <a:spcPts val="1085"/>
                        </a:spcBef>
                        <a:spcAft>
                          <a:spcPts val="0"/>
                        </a:spcAft>
                        <a:buNone/>
                      </a:pPr>
                      <a:r>
                        <a:rPr lang="de" sz="1400" u="none" cap="none" strike="noStrike">
                          <a:latin typeface="Titillium Web"/>
                          <a:ea typeface="Titillium Web"/>
                          <a:cs typeface="Titillium Web"/>
                          <a:sym typeface="Titillium Web"/>
                        </a:rPr>
                        <a:t>beroepsziekte</a:t>
                      </a:r>
                      <a:endParaRPr sz="1400" u="none" cap="none" strike="noStrike">
                        <a:latin typeface="Titillium Web"/>
                        <a:ea typeface="Titillium Web"/>
                        <a:cs typeface="Titillium Web"/>
                        <a:sym typeface="Titillium Web"/>
                      </a:endParaRPr>
                    </a:p>
                    <a:p>
                      <a:pPr indent="-168275" lvl="0" marL="259715" marR="0" rtl="0" algn="l">
                        <a:lnSpc>
                          <a:spcPct val="100000"/>
                        </a:lnSpc>
                        <a:spcBef>
                          <a:spcPts val="1080"/>
                        </a:spcBef>
                        <a:spcAft>
                          <a:spcPts val="0"/>
                        </a:spcAft>
                        <a:buClr>
                          <a:srgbClr val="000000"/>
                        </a:buClr>
                        <a:buSzPts val="1400"/>
                        <a:buFont typeface="Noto Sans Symbols"/>
                        <a:buChar char="▪"/>
                      </a:pPr>
                      <a:r>
                        <a:rPr lang="de" sz="1400" u="none" cap="none" strike="noStrike">
                          <a:latin typeface="Titillium Web"/>
                          <a:ea typeface="Titillium Web"/>
                          <a:cs typeface="Titillium Web"/>
                          <a:sym typeface="Titillium Web"/>
                        </a:rPr>
                        <a:t>Vakantiegeld</a:t>
                      </a:r>
                      <a:endParaRPr sz="14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Noto Sans Symbols"/>
                        <a:buNone/>
                      </a:pPr>
                      <a:r>
                        <a:t/>
                      </a:r>
                      <a:endParaRPr sz="1400" u="none" cap="none" strike="noStrike">
                        <a:latin typeface="Titillium Web"/>
                        <a:ea typeface="Titillium Web"/>
                        <a:cs typeface="Titillium Web"/>
                        <a:sym typeface="Titillium Web"/>
                      </a:endParaRPr>
                    </a:p>
                    <a:p>
                      <a:pPr indent="0" lvl="0" marL="0" marR="0" rtl="0" algn="l">
                        <a:lnSpc>
                          <a:spcPct val="100000"/>
                        </a:lnSpc>
                        <a:spcBef>
                          <a:spcPts val="180"/>
                        </a:spcBef>
                        <a:spcAft>
                          <a:spcPts val="0"/>
                        </a:spcAft>
                        <a:buClr>
                          <a:srgbClr val="000000"/>
                        </a:buClr>
                        <a:buSzPts val="1400"/>
                        <a:buFont typeface="Noto Sans Symbols"/>
                        <a:buNone/>
                      </a:pPr>
                      <a:r>
                        <a:t/>
                      </a:r>
                      <a:endParaRPr sz="1400" u="none" cap="none" strike="noStrike">
                        <a:latin typeface="Titillium Web"/>
                        <a:ea typeface="Titillium Web"/>
                        <a:cs typeface="Titillium Web"/>
                        <a:sym typeface="Titillium Web"/>
                      </a:endParaRPr>
                    </a:p>
                    <a:p>
                      <a:pPr indent="-168275" lvl="0" marL="259715" marR="0" rtl="0" algn="l">
                        <a:lnSpc>
                          <a:spcPct val="100000"/>
                        </a:lnSpc>
                        <a:spcBef>
                          <a:spcPts val="0"/>
                        </a:spcBef>
                        <a:spcAft>
                          <a:spcPts val="0"/>
                        </a:spcAft>
                        <a:buClr>
                          <a:srgbClr val="000000"/>
                        </a:buClr>
                        <a:buSzPts val="1400"/>
                        <a:buFont typeface="Noto Sans Symbols"/>
                        <a:buChar char="▪"/>
                      </a:pPr>
                      <a:r>
                        <a:rPr lang="de" sz="1400" u="none" cap="none" strike="noStrike">
                          <a:latin typeface="Titillium Web"/>
                          <a:ea typeface="Titillium Web"/>
                          <a:cs typeface="Titillium Web"/>
                          <a:sym typeface="Titillium Web"/>
                        </a:rPr>
                        <a:t>Werkloosheidsuitkering</a:t>
                      </a:r>
                      <a:endParaRPr sz="1400" u="none" cap="none" strike="noStrike">
                        <a:latin typeface="Titillium Web"/>
                        <a:ea typeface="Titillium Web"/>
                        <a:cs typeface="Titillium Web"/>
                        <a:sym typeface="Titillium Web"/>
                      </a:endParaRPr>
                    </a:p>
                  </a:txBody>
                  <a:tcPr marT="952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D749"/>
                    </a:solidFill>
                  </a:tcPr>
                </a:tc>
                <a:tc>
                  <a:txBody>
                    <a:bodyPr/>
                    <a:lstStyle/>
                    <a:p>
                      <a:pPr indent="-168275" lvl="0" marL="260350" marR="0" rtl="0" algn="l">
                        <a:lnSpc>
                          <a:spcPct val="100000"/>
                        </a:lnSpc>
                        <a:spcBef>
                          <a:spcPts val="0"/>
                        </a:spcBef>
                        <a:spcAft>
                          <a:spcPts val="0"/>
                        </a:spcAft>
                        <a:buClr>
                          <a:srgbClr val="000000"/>
                        </a:buClr>
                        <a:buSzPts val="1400"/>
                        <a:buFont typeface="Noto Sans Symbols"/>
                        <a:buChar char="▪"/>
                      </a:pPr>
                      <a:r>
                        <a:rPr lang="de" sz="1400" u="none" cap="none" strike="noStrike">
                          <a:latin typeface="Titillium Web"/>
                          <a:ea typeface="Titillium Web"/>
                          <a:cs typeface="Titillium Web"/>
                          <a:sym typeface="Titillium Web"/>
                        </a:rPr>
                        <a:t>Geneeskundige verzorging</a:t>
                      </a:r>
                      <a:endParaRPr sz="1400" u="none" cap="none" strike="noStrike">
                        <a:latin typeface="Titillium Web"/>
                        <a:ea typeface="Titillium Web"/>
                        <a:cs typeface="Titillium Web"/>
                        <a:sym typeface="Titillium Web"/>
                      </a:endParaRPr>
                    </a:p>
                    <a:p>
                      <a:pPr indent="-168275" lvl="0" marL="260350" marR="0" rtl="0" algn="l">
                        <a:lnSpc>
                          <a:spcPct val="100000"/>
                        </a:lnSpc>
                        <a:spcBef>
                          <a:spcPts val="1080"/>
                        </a:spcBef>
                        <a:spcAft>
                          <a:spcPts val="0"/>
                        </a:spcAft>
                        <a:buClr>
                          <a:srgbClr val="000000"/>
                        </a:buClr>
                        <a:buSzPts val="1400"/>
                        <a:buFont typeface="Noto Sans Symbols"/>
                        <a:buChar char="▪"/>
                      </a:pPr>
                      <a:r>
                        <a:rPr lang="de" sz="1400" u="none" cap="none" strike="noStrike">
                          <a:latin typeface="Titillium Web"/>
                          <a:ea typeface="Titillium Web"/>
                          <a:cs typeface="Titillium Web"/>
                          <a:sym typeface="Titillium Web"/>
                        </a:rPr>
                        <a:t>Gezinsbijslag</a:t>
                      </a:r>
                      <a:endParaRPr sz="1400" u="none" cap="none" strike="noStrike">
                        <a:latin typeface="Titillium Web"/>
                        <a:ea typeface="Titillium Web"/>
                        <a:cs typeface="Titillium Web"/>
                        <a:sym typeface="Titillium Web"/>
                      </a:endParaRPr>
                    </a:p>
                    <a:p>
                      <a:pPr indent="-168275" lvl="0" marL="260350" marR="0" rtl="0" algn="l">
                        <a:lnSpc>
                          <a:spcPct val="100000"/>
                        </a:lnSpc>
                        <a:spcBef>
                          <a:spcPts val="1080"/>
                        </a:spcBef>
                        <a:spcAft>
                          <a:spcPts val="0"/>
                        </a:spcAft>
                        <a:buClr>
                          <a:srgbClr val="000000"/>
                        </a:buClr>
                        <a:buSzPts val="1400"/>
                        <a:buFont typeface="Noto Sans Symbols"/>
                        <a:buChar char="▪"/>
                      </a:pPr>
                      <a:r>
                        <a:rPr lang="de" sz="1400" u="none" cap="none" strike="noStrike">
                          <a:latin typeface="Titillium Web"/>
                          <a:ea typeface="Titillium Web"/>
                          <a:cs typeface="Titillium Web"/>
                          <a:sym typeface="Titillium Web"/>
                        </a:rPr>
                        <a:t>Uitkering arbeidsongeschiktheid</a:t>
                      </a:r>
                      <a:endParaRPr sz="1400" u="none" cap="none" strike="noStrike">
                        <a:latin typeface="Titillium Web"/>
                        <a:ea typeface="Titillium Web"/>
                        <a:cs typeface="Titillium Web"/>
                        <a:sym typeface="Titillium Web"/>
                      </a:endParaRPr>
                    </a:p>
                    <a:p>
                      <a:pPr indent="-168275" lvl="0" marL="260350" marR="0" rtl="0" algn="l">
                        <a:lnSpc>
                          <a:spcPct val="100000"/>
                        </a:lnSpc>
                        <a:spcBef>
                          <a:spcPts val="1080"/>
                        </a:spcBef>
                        <a:spcAft>
                          <a:spcPts val="0"/>
                        </a:spcAft>
                        <a:buClr>
                          <a:srgbClr val="000000"/>
                        </a:buClr>
                        <a:buSzPts val="1400"/>
                        <a:buFont typeface="Noto Sans Symbols"/>
                        <a:buChar char="▪"/>
                      </a:pPr>
                      <a:r>
                        <a:rPr lang="de" sz="1400" u="none" cap="none" strike="noStrike">
                          <a:latin typeface="Titillium Web"/>
                          <a:ea typeface="Titillium Web"/>
                          <a:cs typeface="Titillium Web"/>
                          <a:sym typeface="Titillium Web"/>
                        </a:rPr>
                        <a:t>Pensioen</a:t>
                      </a:r>
                      <a:endParaRPr sz="14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Noto Sans Symbols"/>
                        <a:buNone/>
                      </a:pPr>
                      <a:r>
                        <a:t/>
                      </a:r>
                      <a:endParaRPr sz="14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Noto Sans Symbols"/>
                        <a:buNone/>
                      </a:pPr>
                      <a:r>
                        <a:t/>
                      </a:r>
                      <a:endParaRPr sz="14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Noto Sans Symbols"/>
                        <a:buNone/>
                      </a:pPr>
                      <a:r>
                        <a:t/>
                      </a:r>
                      <a:endParaRPr sz="14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Noto Sans Symbols"/>
                        <a:buNone/>
                      </a:pPr>
                      <a:r>
                        <a:t/>
                      </a:r>
                      <a:endParaRPr sz="14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Noto Sans Symbols"/>
                        <a:buNone/>
                      </a:pPr>
                      <a:r>
                        <a:t/>
                      </a:r>
                      <a:endParaRPr sz="14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Noto Sans Symbols"/>
                        <a:buNone/>
                      </a:pPr>
                      <a:r>
                        <a:t/>
                      </a:r>
                      <a:endParaRPr sz="1400" u="none" cap="none" strike="noStrike">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Noto Sans Symbols"/>
                        <a:buNone/>
                      </a:pPr>
                      <a:r>
                        <a:t/>
                      </a:r>
                      <a:endParaRPr sz="1400" u="none" cap="none" strike="noStrike">
                        <a:latin typeface="Titillium Web"/>
                        <a:ea typeface="Titillium Web"/>
                        <a:cs typeface="Titillium Web"/>
                        <a:sym typeface="Titillium Web"/>
                      </a:endParaRPr>
                    </a:p>
                    <a:p>
                      <a:pPr indent="0" lvl="0" marL="0" marR="0" rtl="0" algn="l">
                        <a:lnSpc>
                          <a:spcPct val="100000"/>
                        </a:lnSpc>
                        <a:spcBef>
                          <a:spcPts val="725"/>
                        </a:spcBef>
                        <a:spcAft>
                          <a:spcPts val="0"/>
                        </a:spcAft>
                        <a:buClr>
                          <a:srgbClr val="000000"/>
                        </a:buClr>
                        <a:buSzPts val="1400"/>
                        <a:buFont typeface="Noto Sans Symbols"/>
                        <a:buNone/>
                      </a:pPr>
                      <a:r>
                        <a:t/>
                      </a:r>
                      <a:endParaRPr sz="1400" u="none" cap="none" strike="noStrike">
                        <a:latin typeface="Titillium Web"/>
                        <a:ea typeface="Titillium Web"/>
                        <a:cs typeface="Titillium Web"/>
                        <a:sym typeface="Titillium Web"/>
                      </a:endParaRPr>
                    </a:p>
                    <a:p>
                      <a:pPr indent="-286385" lvl="0" marL="378460" marR="0" rtl="0" algn="l">
                        <a:lnSpc>
                          <a:spcPct val="100000"/>
                        </a:lnSpc>
                        <a:spcBef>
                          <a:spcPts val="0"/>
                        </a:spcBef>
                        <a:spcAft>
                          <a:spcPts val="0"/>
                        </a:spcAft>
                        <a:buClr>
                          <a:srgbClr val="000000"/>
                        </a:buClr>
                        <a:buSzPts val="1400"/>
                        <a:buFont typeface="Noto Sans Symbols"/>
                        <a:buChar char="▪"/>
                      </a:pPr>
                      <a:r>
                        <a:rPr lang="de" sz="1400" u="none" cap="none" strike="noStrike">
                          <a:latin typeface="Titillium Web"/>
                          <a:ea typeface="Titillium Web"/>
                          <a:cs typeface="Titillium Web"/>
                          <a:sym typeface="Titillium Web"/>
                        </a:rPr>
                        <a:t>Overbruggingsrecht</a:t>
                      </a:r>
                      <a:endParaRPr sz="1400" u="none" cap="none" strike="noStrike">
                        <a:latin typeface="Titillium Web"/>
                        <a:ea typeface="Titillium Web"/>
                        <a:cs typeface="Titillium Web"/>
                        <a:sym typeface="Titillium Web"/>
                      </a:endParaRPr>
                    </a:p>
                  </a:txBody>
                  <a:tcPr marT="952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D749"/>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BC"/>
        </a:solidFill>
      </p:bgPr>
    </p:bg>
    <p:spTree>
      <p:nvGrpSpPr>
        <p:cNvPr id="550" name="Shape 550"/>
        <p:cNvGrpSpPr/>
        <p:nvPr/>
      </p:nvGrpSpPr>
      <p:grpSpPr>
        <a:xfrm>
          <a:off x="0" y="0"/>
          <a:ext cx="0" cy="0"/>
          <a:chOff x="0" y="0"/>
          <a:chExt cx="0" cy="0"/>
        </a:xfrm>
      </p:grpSpPr>
      <p:sp>
        <p:nvSpPr>
          <p:cNvPr id="551" name="Google Shape;551;g3ccfad43812_0_162"/>
          <p:cNvSpPr txBox="1"/>
          <p:nvPr>
            <p:ph type="title"/>
          </p:nvPr>
        </p:nvSpPr>
        <p:spPr>
          <a:xfrm>
            <a:off x="739005" y="830100"/>
            <a:ext cx="4500900" cy="317400"/>
          </a:xfrm>
          <a:prstGeom prst="rect">
            <a:avLst/>
          </a:prstGeom>
          <a:noFill/>
          <a:ln>
            <a:noFill/>
          </a:ln>
        </p:spPr>
        <p:txBody>
          <a:bodyPr anchorCtr="0" anchor="t" bIns="0" lIns="0" spcFirstLastPara="1" rIns="0" wrap="square" tIns="9525">
            <a:spAutoFit/>
          </a:bodyPr>
          <a:lstStyle/>
          <a:p>
            <a:pPr indent="0" lvl="0" marL="9525" rtl="0" algn="l">
              <a:lnSpc>
                <a:spcPct val="100000"/>
              </a:lnSpc>
              <a:spcBef>
                <a:spcPts val="75"/>
              </a:spcBef>
              <a:spcAft>
                <a:spcPts val="0"/>
              </a:spcAft>
              <a:buSzPts val="2800"/>
              <a:buNone/>
            </a:pPr>
            <a:r>
              <a:rPr b="1" lang="de" sz="2000">
                <a:solidFill>
                  <a:srgbClr val="000000"/>
                </a:solidFill>
                <a:latin typeface="Titillium Web"/>
                <a:ea typeface="Titillium Web"/>
                <a:cs typeface="Titillium Web"/>
                <a:sym typeface="Titillium Web"/>
              </a:rPr>
              <a:t>Praktisch: zelfstandige</a:t>
            </a:r>
            <a:endParaRPr sz="2000">
              <a:solidFill>
                <a:srgbClr val="000000"/>
              </a:solidFill>
              <a:latin typeface="Titillium Web"/>
              <a:ea typeface="Titillium Web"/>
              <a:cs typeface="Titillium Web"/>
              <a:sym typeface="Titillium Web"/>
            </a:endParaRPr>
          </a:p>
        </p:txBody>
      </p:sp>
      <p:sp>
        <p:nvSpPr>
          <p:cNvPr id="552" name="Google Shape;552;g3ccfad43812_0_162"/>
          <p:cNvSpPr txBox="1"/>
          <p:nvPr/>
        </p:nvSpPr>
        <p:spPr>
          <a:xfrm>
            <a:off x="738994" y="1339802"/>
            <a:ext cx="6800400" cy="3094800"/>
          </a:xfrm>
          <a:prstGeom prst="rect">
            <a:avLst/>
          </a:prstGeom>
          <a:noFill/>
          <a:ln>
            <a:noFill/>
          </a:ln>
        </p:spPr>
        <p:txBody>
          <a:bodyPr anchorCtr="0" anchor="t" bIns="0" lIns="0" spcFirstLastPara="1" rIns="0" wrap="square" tIns="65700">
            <a:spAutoFit/>
          </a:bodyPr>
          <a:lstStyle/>
          <a:p>
            <a:pPr indent="-292100" lvl="0" marL="295275" marR="0" rtl="0" algn="l">
              <a:lnSpc>
                <a:spcPct val="100000"/>
              </a:lnSpc>
              <a:spcBef>
                <a:spcPts val="0"/>
              </a:spcBef>
              <a:spcAft>
                <a:spcPts val="0"/>
              </a:spcAft>
              <a:buClr>
                <a:schemeClr val="dk1"/>
              </a:buClr>
              <a:buSzPts val="1500"/>
              <a:buFont typeface="Arial"/>
              <a:buChar char="•"/>
            </a:pPr>
            <a:r>
              <a:rPr b="0" i="0" lang="de" sz="1500" u="none" cap="none" strike="noStrike">
                <a:solidFill>
                  <a:schemeClr val="dk1"/>
                </a:solidFill>
                <a:latin typeface="Titillium Web"/>
                <a:ea typeface="Titillium Web"/>
                <a:cs typeface="Titillium Web"/>
                <a:sym typeface="Titillium Web"/>
              </a:rPr>
              <a:t>Ook dit statuut laat opbouw sociaal vangnet toe, maar:</a:t>
            </a:r>
            <a:endParaRPr b="0" i="0" sz="1500" u="none" cap="none" strike="noStrike">
              <a:solidFill>
                <a:schemeClr val="dk1"/>
              </a:solidFill>
              <a:latin typeface="Titillium Web"/>
              <a:ea typeface="Titillium Web"/>
              <a:cs typeface="Titillium Web"/>
              <a:sym typeface="Titillium Web"/>
            </a:endParaRPr>
          </a:p>
          <a:p>
            <a:pPr indent="-292100" lvl="1" marL="610235" marR="0" rtl="0" algn="l">
              <a:lnSpc>
                <a:spcPct val="100000"/>
              </a:lnSpc>
              <a:spcBef>
                <a:spcPts val="334"/>
              </a:spcBef>
              <a:spcAft>
                <a:spcPts val="0"/>
              </a:spcAft>
              <a:buClr>
                <a:schemeClr val="dk1"/>
              </a:buClr>
              <a:buSzPts val="1500"/>
              <a:buFont typeface="Arial"/>
              <a:buChar char="•"/>
            </a:pPr>
            <a:r>
              <a:rPr b="0" i="0" lang="de" sz="1500" u="none" cap="none" strike="noStrike">
                <a:solidFill>
                  <a:schemeClr val="dk1"/>
                </a:solidFill>
                <a:latin typeface="Titillium Web"/>
                <a:ea typeface="Titillium Web"/>
                <a:cs typeface="Titillium Web"/>
                <a:sym typeface="Titillium Web"/>
              </a:rPr>
              <a:t>Vangnet is beperkter (zie hierboven)</a:t>
            </a:r>
            <a:endParaRPr b="0" i="0" sz="1500" u="none" cap="none" strike="noStrike">
              <a:solidFill>
                <a:schemeClr val="dk1"/>
              </a:solidFill>
              <a:latin typeface="Titillium Web"/>
              <a:ea typeface="Titillium Web"/>
              <a:cs typeface="Titillium Web"/>
              <a:sym typeface="Titillium Web"/>
            </a:endParaRPr>
          </a:p>
          <a:p>
            <a:pPr indent="-292100" lvl="1" marL="610235" marR="25400" rtl="0" algn="l">
              <a:lnSpc>
                <a:spcPct val="100000"/>
              </a:lnSpc>
              <a:spcBef>
                <a:spcPts val="323"/>
              </a:spcBef>
              <a:spcAft>
                <a:spcPts val="0"/>
              </a:spcAft>
              <a:buClr>
                <a:schemeClr val="dk1"/>
              </a:buClr>
              <a:buSzPts val="1500"/>
              <a:buFont typeface="Arial"/>
              <a:buChar char="•"/>
            </a:pPr>
            <a:r>
              <a:rPr b="0" i="0" lang="de" sz="1500" u="none" cap="none" strike="noStrike">
                <a:solidFill>
                  <a:schemeClr val="dk1"/>
                </a:solidFill>
                <a:latin typeface="Titillium Web"/>
                <a:ea typeface="Titillium Web"/>
                <a:cs typeface="Titillium Web"/>
                <a:sym typeface="Titillium Web"/>
              </a:rPr>
              <a:t>Voldoende financiële marge nodig om eigen, gelijkaardig vangnet op te bouwen: gewaarborgd inkomen, VAPZ, aansprakelijkheid…</a:t>
            </a:r>
            <a:endParaRPr b="0" i="0" sz="1500" u="none" cap="none" strike="noStrike">
              <a:solidFill>
                <a:schemeClr val="dk1"/>
              </a:solidFill>
              <a:latin typeface="Titillium Web"/>
              <a:ea typeface="Titillium Web"/>
              <a:cs typeface="Titillium Web"/>
              <a:sym typeface="Titillium Web"/>
            </a:endParaRPr>
          </a:p>
          <a:p>
            <a:pPr indent="-196850" lvl="1" marL="285750" marR="0" rtl="0" algn="l">
              <a:lnSpc>
                <a:spcPct val="100000"/>
              </a:lnSpc>
              <a:spcBef>
                <a:spcPts val="1024"/>
              </a:spcBef>
              <a:spcAft>
                <a:spcPts val="0"/>
              </a:spcAft>
              <a:buClr>
                <a:srgbClr val="B841FF"/>
              </a:buClr>
              <a:buSzPts val="1400"/>
              <a:buFont typeface="Arial"/>
              <a:buNone/>
            </a:pPr>
            <a:r>
              <a:t/>
            </a:r>
            <a:endParaRPr b="0" i="0" sz="1500" u="none" cap="none" strike="noStrike">
              <a:solidFill>
                <a:schemeClr val="dk1"/>
              </a:solidFill>
              <a:latin typeface="Titillium Web"/>
              <a:ea typeface="Titillium Web"/>
              <a:cs typeface="Titillium Web"/>
              <a:sym typeface="Titillium Web"/>
            </a:endParaRPr>
          </a:p>
          <a:p>
            <a:pPr indent="-292100" lvl="0" marL="295275" marR="0" rtl="0" algn="l">
              <a:lnSpc>
                <a:spcPct val="100000"/>
              </a:lnSpc>
              <a:spcBef>
                <a:spcPts val="0"/>
              </a:spcBef>
              <a:spcAft>
                <a:spcPts val="0"/>
              </a:spcAft>
              <a:buClr>
                <a:schemeClr val="dk1"/>
              </a:buClr>
              <a:buSzPts val="1500"/>
              <a:buFont typeface="Arial"/>
              <a:buChar char="•"/>
            </a:pPr>
            <a:r>
              <a:rPr b="0" i="0" lang="de" sz="1500" u="none" cap="none" strike="noStrike">
                <a:solidFill>
                  <a:schemeClr val="dk1"/>
                </a:solidFill>
                <a:latin typeface="Titillium Web"/>
                <a:ea typeface="Titillium Web"/>
                <a:cs typeface="Titillium Web"/>
                <a:sym typeface="Titillium Web"/>
              </a:rPr>
              <a:t>Factuurbedrag zelfstandige &lt;-&gt; brutoloon werknemer</a:t>
            </a:r>
            <a:endParaRPr b="0" i="0" sz="1500" u="none" cap="none" strike="noStrike">
              <a:solidFill>
                <a:schemeClr val="dk1"/>
              </a:solidFill>
              <a:latin typeface="Titillium Web"/>
              <a:ea typeface="Titillium Web"/>
              <a:cs typeface="Titillium Web"/>
              <a:sym typeface="Titillium Web"/>
            </a:endParaRPr>
          </a:p>
          <a:p>
            <a:pPr indent="-292100" lvl="1" marL="610235" marR="0" rtl="0" algn="l">
              <a:lnSpc>
                <a:spcPct val="100000"/>
              </a:lnSpc>
              <a:spcBef>
                <a:spcPts val="341"/>
              </a:spcBef>
              <a:spcAft>
                <a:spcPts val="0"/>
              </a:spcAft>
              <a:buClr>
                <a:schemeClr val="dk1"/>
              </a:buClr>
              <a:buSzPts val="1500"/>
              <a:buFont typeface="Arial"/>
              <a:buChar char="•"/>
            </a:pPr>
            <a:r>
              <a:rPr b="0" i="0" lang="de" sz="1500" u="none" cap="none" strike="noStrike">
                <a:solidFill>
                  <a:schemeClr val="dk1"/>
                </a:solidFill>
                <a:latin typeface="Titillium Web"/>
                <a:ea typeface="Titillium Web"/>
                <a:cs typeface="Titillium Web"/>
                <a:sym typeface="Titillium Web"/>
              </a:rPr>
              <a:t>Loonkost is vaak een beter punt van vergelijking</a:t>
            </a:r>
            <a:endParaRPr b="0" i="0" sz="1500" u="none" cap="none" strike="noStrike">
              <a:solidFill>
                <a:schemeClr val="dk1"/>
              </a:solidFill>
              <a:latin typeface="Titillium Web"/>
              <a:ea typeface="Titillium Web"/>
              <a:cs typeface="Titillium Web"/>
              <a:sym typeface="Titillium Web"/>
            </a:endParaRPr>
          </a:p>
          <a:p>
            <a:pPr indent="-292100" lvl="1" marL="610235" marR="0" rtl="0" algn="l">
              <a:lnSpc>
                <a:spcPct val="100000"/>
              </a:lnSpc>
              <a:spcBef>
                <a:spcPts val="326"/>
              </a:spcBef>
              <a:spcAft>
                <a:spcPts val="0"/>
              </a:spcAft>
              <a:buClr>
                <a:schemeClr val="dk1"/>
              </a:buClr>
              <a:buSzPts val="1500"/>
              <a:buFont typeface="Arial"/>
              <a:buChar char="•"/>
            </a:pPr>
            <a:r>
              <a:rPr b="0" i="0" lang="de" sz="1500" u="none" cap="none" strike="noStrike">
                <a:solidFill>
                  <a:schemeClr val="dk1"/>
                </a:solidFill>
                <a:latin typeface="Titillium Web"/>
                <a:ea typeface="Titillium Web"/>
                <a:cs typeface="Titillium Web"/>
                <a:sym typeface="Titillium Web"/>
              </a:rPr>
              <a:t>Coëfficiënt: </a:t>
            </a:r>
            <a:r>
              <a:rPr b="1" i="0" lang="de" sz="1500" u="none" cap="none" strike="noStrike">
                <a:solidFill>
                  <a:schemeClr val="dk1"/>
                </a:solidFill>
                <a:latin typeface="Titillium Web"/>
                <a:ea typeface="Titillium Web"/>
                <a:cs typeface="Titillium Web"/>
                <a:sym typeface="Titillium Web"/>
              </a:rPr>
              <a:t>1,46</a:t>
            </a:r>
            <a:r>
              <a:rPr b="0" i="0" lang="de" sz="1500" u="none" cap="none" strike="noStrike">
                <a:solidFill>
                  <a:schemeClr val="dk1"/>
                </a:solidFill>
                <a:latin typeface="Titillium Web"/>
                <a:ea typeface="Titillium Web"/>
                <a:cs typeface="Titillium Web"/>
                <a:sym typeface="Titillium Web"/>
              </a:rPr>
              <a:t> ~ 1,9, afhankelijk van de vergelijking en welke kosten je wil dekken</a:t>
            </a:r>
            <a:endParaRPr b="0" i="0" sz="1500" u="none" cap="none" strike="noStrike">
              <a:solidFill>
                <a:schemeClr val="dk1"/>
              </a:solidFill>
              <a:latin typeface="Titillium Web"/>
              <a:ea typeface="Titillium Web"/>
              <a:cs typeface="Titillium Web"/>
              <a:sym typeface="Titillium Web"/>
            </a:endParaRPr>
          </a:p>
          <a:p>
            <a:pPr indent="-196850" lvl="0" marL="285750" marR="0" rtl="0" algn="l">
              <a:lnSpc>
                <a:spcPct val="100000"/>
              </a:lnSpc>
              <a:spcBef>
                <a:spcPts val="1463"/>
              </a:spcBef>
              <a:spcAft>
                <a:spcPts val="0"/>
              </a:spcAft>
              <a:buClr>
                <a:srgbClr val="000000"/>
              </a:buClr>
              <a:buSzPts val="1400"/>
              <a:buFont typeface="Arial"/>
              <a:buNone/>
            </a:pPr>
            <a:r>
              <a:t/>
            </a:r>
            <a:endParaRPr b="0" i="0" sz="1500" u="none" cap="none" strike="noStrike">
              <a:solidFill>
                <a:schemeClr val="dk1"/>
              </a:solidFill>
              <a:latin typeface="Titillium Web"/>
              <a:ea typeface="Titillium Web"/>
              <a:cs typeface="Titillium Web"/>
              <a:sym typeface="Titillium Web"/>
            </a:endParaRPr>
          </a:p>
          <a:p>
            <a:pPr indent="-292100" lvl="0" marL="295275" marR="1167765" rtl="0" algn="l">
              <a:lnSpc>
                <a:spcPct val="100000"/>
              </a:lnSpc>
              <a:spcBef>
                <a:spcPts val="0"/>
              </a:spcBef>
              <a:spcAft>
                <a:spcPts val="0"/>
              </a:spcAft>
              <a:buClr>
                <a:schemeClr val="dk1"/>
              </a:buClr>
              <a:buSzPts val="1500"/>
              <a:buFont typeface="Arial"/>
              <a:buChar char="•"/>
            </a:pPr>
            <a:r>
              <a:rPr b="0" i="0" lang="de" sz="1500" u="none" cap="none" strike="noStrike">
                <a:solidFill>
                  <a:schemeClr val="dk1"/>
                </a:solidFill>
                <a:latin typeface="Titillium Web"/>
                <a:ea typeface="Titillium Web"/>
                <a:cs typeface="Titillium Web"/>
                <a:sym typeface="Titillium Web"/>
              </a:rPr>
              <a:t>Bijberoep: eenvoudig te combineren met een kunstwerkuitkering.</a:t>
            </a:r>
            <a:endParaRPr b="0" i="0" sz="1500" u="none" cap="none" strike="noStrike">
              <a:solidFill>
                <a:schemeClr val="dk1"/>
              </a:solidFill>
              <a:latin typeface="Titillium Web"/>
              <a:ea typeface="Titillium Web"/>
              <a:cs typeface="Titillium Web"/>
              <a:sym typeface="Titillium Web"/>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BC"/>
        </a:solidFill>
      </p:bgPr>
    </p:bg>
    <p:spTree>
      <p:nvGrpSpPr>
        <p:cNvPr id="556" name="Shape 556"/>
        <p:cNvGrpSpPr/>
        <p:nvPr/>
      </p:nvGrpSpPr>
      <p:grpSpPr>
        <a:xfrm>
          <a:off x="0" y="0"/>
          <a:ext cx="0" cy="0"/>
          <a:chOff x="0" y="0"/>
          <a:chExt cx="0" cy="0"/>
        </a:xfrm>
      </p:grpSpPr>
      <p:sp>
        <p:nvSpPr>
          <p:cNvPr id="557" name="Google Shape;557;g3ccfad43812_0_167"/>
          <p:cNvSpPr txBox="1"/>
          <p:nvPr>
            <p:ph type="title"/>
          </p:nvPr>
        </p:nvSpPr>
        <p:spPr>
          <a:xfrm>
            <a:off x="516487" y="606950"/>
            <a:ext cx="8520600" cy="390300"/>
          </a:xfrm>
          <a:prstGeom prst="rect">
            <a:avLst/>
          </a:prstGeom>
          <a:noFill/>
          <a:ln>
            <a:noFill/>
          </a:ln>
        </p:spPr>
        <p:txBody>
          <a:bodyPr anchorCtr="0" anchor="t" bIns="0" lIns="0" spcFirstLastPara="1" rIns="0" wrap="square" tIns="112125">
            <a:spAutoFit/>
          </a:bodyPr>
          <a:lstStyle/>
          <a:p>
            <a:pPr indent="0" lvl="0" marL="124460" rtl="0" algn="l">
              <a:lnSpc>
                <a:spcPct val="100000"/>
              </a:lnSpc>
              <a:spcBef>
                <a:spcPts val="75"/>
              </a:spcBef>
              <a:spcAft>
                <a:spcPts val="0"/>
              </a:spcAft>
              <a:buSzPts val="2800"/>
              <a:buNone/>
            </a:pPr>
            <a:r>
              <a:rPr b="1" lang="de" sz="1800">
                <a:solidFill>
                  <a:schemeClr val="dk1"/>
                </a:solidFill>
                <a:latin typeface="Titillium Web"/>
                <a:ea typeface="Titillium Web"/>
                <a:cs typeface="Titillium Web"/>
                <a:sym typeface="Titillium Web"/>
              </a:rPr>
              <a:t>Praktisch: 1bis</a:t>
            </a:r>
            <a:endParaRPr sz="1800">
              <a:solidFill>
                <a:schemeClr val="dk1"/>
              </a:solidFill>
              <a:latin typeface="Titillium Web"/>
              <a:ea typeface="Titillium Web"/>
              <a:cs typeface="Titillium Web"/>
              <a:sym typeface="Titillium Web"/>
            </a:endParaRPr>
          </a:p>
        </p:txBody>
      </p:sp>
      <p:sp>
        <p:nvSpPr>
          <p:cNvPr id="558" name="Google Shape;558;g3ccfad43812_0_167"/>
          <p:cNvSpPr txBox="1"/>
          <p:nvPr/>
        </p:nvSpPr>
        <p:spPr>
          <a:xfrm>
            <a:off x="683169" y="1288024"/>
            <a:ext cx="5847000" cy="2983200"/>
          </a:xfrm>
          <a:prstGeom prst="rect">
            <a:avLst/>
          </a:prstGeom>
          <a:noFill/>
          <a:ln>
            <a:noFill/>
          </a:ln>
        </p:spPr>
        <p:txBody>
          <a:bodyPr anchorCtr="0" anchor="t" bIns="0" lIns="0" spcFirstLastPara="1" rIns="0" wrap="square" tIns="9525">
            <a:spAutoFit/>
          </a:bodyPr>
          <a:lstStyle/>
          <a:p>
            <a:pPr indent="-285750" lvl="0" marL="295275" marR="272415" rtl="0" algn="l">
              <a:lnSpc>
                <a:spcPct val="140000"/>
              </a:lnSpc>
              <a:spcBef>
                <a:spcPts val="0"/>
              </a:spcBef>
              <a:spcAft>
                <a:spcPts val="0"/>
              </a:spcAft>
              <a:buClr>
                <a:srgbClr val="000000"/>
              </a:buClr>
              <a:buSzPts val="1500"/>
              <a:buFont typeface="Arial"/>
              <a:buChar char="•"/>
            </a:pPr>
            <a:r>
              <a:rPr b="0" i="0" lang="de" sz="1500" u="none" cap="none" strike="noStrike">
                <a:solidFill>
                  <a:srgbClr val="000000"/>
                </a:solidFill>
                <a:latin typeface="Titillium Web"/>
                <a:ea typeface="Titillium Web"/>
                <a:cs typeface="Titillium Web"/>
                <a:sym typeface="Titillium Web"/>
              </a:rPr>
              <a:t>Geen gezagsrelatie nodig, wel een opdracht.</a:t>
            </a:r>
            <a:endParaRPr b="0" i="0" sz="1500" u="none" cap="none" strike="noStrike">
              <a:solidFill>
                <a:srgbClr val="000000"/>
              </a:solidFill>
              <a:latin typeface="Titillium Web"/>
              <a:ea typeface="Titillium Web"/>
              <a:cs typeface="Titillium Web"/>
              <a:sym typeface="Titillium Web"/>
            </a:endParaRPr>
          </a:p>
          <a:p>
            <a:pPr indent="0" lvl="0" marL="0" marR="0" rtl="0" algn="l">
              <a:lnSpc>
                <a:spcPct val="100000"/>
              </a:lnSpc>
              <a:spcBef>
                <a:spcPts val="795"/>
              </a:spcBef>
              <a:spcAft>
                <a:spcPts val="0"/>
              </a:spcAft>
              <a:buNone/>
            </a:pPr>
            <a:r>
              <a:t/>
            </a:r>
            <a:endParaRPr b="0" i="0" sz="1500" u="none" cap="none" strike="noStrike">
              <a:solidFill>
                <a:srgbClr val="000000"/>
              </a:solidFill>
              <a:latin typeface="Titillium Web"/>
              <a:ea typeface="Titillium Web"/>
              <a:cs typeface="Titillium Web"/>
              <a:sym typeface="Titillium Web"/>
            </a:endParaRPr>
          </a:p>
          <a:p>
            <a:pPr indent="-285750" lvl="0" marL="295275" marR="700405" rtl="0" algn="l">
              <a:lnSpc>
                <a:spcPct val="140000"/>
              </a:lnSpc>
              <a:spcBef>
                <a:spcPts val="0"/>
              </a:spcBef>
              <a:spcAft>
                <a:spcPts val="0"/>
              </a:spcAft>
              <a:buClr>
                <a:srgbClr val="000000"/>
              </a:buClr>
              <a:buSzPts val="1500"/>
              <a:buFont typeface="Arial"/>
              <a:buChar char="•"/>
            </a:pPr>
            <a:r>
              <a:rPr b="0" i="0" lang="de" sz="1500" u="none" cap="none" strike="noStrike">
                <a:solidFill>
                  <a:srgbClr val="000000"/>
                </a:solidFill>
                <a:latin typeface="Titillium Web"/>
                <a:ea typeface="Titillium Web"/>
                <a:cs typeface="Titillium Web"/>
                <a:sym typeface="Titillium Web"/>
              </a:rPr>
              <a:t>Opbouw sociale bescherming </a:t>
            </a:r>
            <a:r>
              <a:rPr b="0" i="0" lang="de" sz="1500" u="none" cap="none" strike="noStrike">
                <a:solidFill>
                  <a:schemeClr val="dk1"/>
                </a:solidFill>
                <a:latin typeface="Titillium Web"/>
                <a:ea typeface="Titillium Web"/>
                <a:cs typeface="Titillium Web"/>
                <a:sym typeface="Titillium Web"/>
              </a:rPr>
              <a:t>werknemer:</a:t>
            </a:r>
            <a:endParaRPr b="0" i="0" sz="1500" u="none" cap="none" strike="noStrike">
              <a:solidFill>
                <a:schemeClr val="dk1"/>
              </a:solidFill>
              <a:latin typeface="Titillium Web"/>
              <a:ea typeface="Titillium Web"/>
              <a:cs typeface="Titillium Web"/>
              <a:sym typeface="Titillium Web"/>
            </a:endParaRPr>
          </a:p>
          <a:p>
            <a:pPr indent="-285750" lvl="1" marL="610235" marR="0" rtl="0" algn="l">
              <a:lnSpc>
                <a:spcPct val="100000"/>
              </a:lnSpc>
              <a:spcBef>
                <a:spcPts val="1005"/>
              </a:spcBef>
              <a:spcAft>
                <a:spcPts val="0"/>
              </a:spcAft>
              <a:buClr>
                <a:srgbClr val="B841FF"/>
              </a:buClr>
              <a:buSzPts val="1350"/>
              <a:buFont typeface="Arial"/>
              <a:buChar char="•"/>
            </a:pPr>
            <a:r>
              <a:rPr b="0" i="0" lang="de" sz="1350" u="none" cap="none" strike="noStrike">
                <a:solidFill>
                  <a:schemeClr val="dk1"/>
                </a:solidFill>
                <a:latin typeface="Titillium Web"/>
                <a:ea typeface="Titillium Web"/>
                <a:cs typeface="Titillium Web"/>
                <a:sym typeface="Titillium Web"/>
              </a:rPr>
              <a:t>Minimumloon</a:t>
            </a:r>
            <a:endParaRPr b="0" i="0" sz="1350" u="none" cap="none" strike="noStrike">
              <a:solidFill>
                <a:schemeClr val="dk1"/>
              </a:solidFill>
              <a:latin typeface="Titillium Web"/>
              <a:ea typeface="Titillium Web"/>
              <a:cs typeface="Titillium Web"/>
              <a:sym typeface="Titillium Web"/>
            </a:endParaRPr>
          </a:p>
          <a:p>
            <a:pPr indent="-285750" lvl="1" marL="610235" marR="0" rtl="0" algn="l">
              <a:lnSpc>
                <a:spcPct val="100000"/>
              </a:lnSpc>
              <a:spcBef>
                <a:spcPts val="975"/>
              </a:spcBef>
              <a:spcAft>
                <a:spcPts val="0"/>
              </a:spcAft>
              <a:buClr>
                <a:srgbClr val="B841FF"/>
              </a:buClr>
              <a:buSzPts val="1350"/>
              <a:buFont typeface="Arial"/>
              <a:buChar char="•"/>
            </a:pPr>
            <a:r>
              <a:rPr b="0" i="0" lang="de" sz="1350" u="none" cap="none" strike="noStrike">
                <a:solidFill>
                  <a:schemeClr val="dk1"/>
                </a:solidFill>
                <a:latin typeface="Titillium Web"/>
                <a:ea typeface="Titillium Web"/>
                <a:cs typeface="Titillium Web"/>
                <a:sym typeface="Titillium Web"/>
              </a:rPr>
              <a:t>Werkgevers- en werknemersbijdragen</a:t>
            </a:r>
            <a:endParaRPr b="0" i="0" sz="1350" u="none" cap="none" strike="noStrike">
              <a:solidFill>
                <a:schemeClr val="dk1"/>
              </a:solidFill>
              <a:latin typeface="Titillium Web"/>
              <a:ea typeface="Titillium Web"/>
              <a:cs typeface="Titillium Web"/>
              <a:sym typeface="Titillium Web"/>
            </a:endParaRPr>
          </a:p>
          <a:p>
            <a:pPr indent="-285750" lvl="1" marL="610235" marR="0" rtl="0" algn="l">
              <a:lnSpc>
                <a:spcPct val="100000"/>
              </a:lnSpc>
              <a:spcBef>
                <a:spcPts val="971"/>
              </a:spcBef>
              <a:spcAft>
                <a:spcPts val="0"/>
              </a:spcAft>
              <a:buClr>
                <a:srgbClr val="B841FF"/>
              </a:buClr>
              <a:buSzPts val="1350"/>
              <a:buFont typeface="Arial"/>
              <a:buChar char="•"/>
            </a:pPr>
            <a:r>
              <a:rPr b="0" i="0" lang="de" sz="1350" u="none" cap="none" strike="noStrike">
                <a:solidFill>
                  <a:schemeClr val="dk1"/>
                </a:solidFill>
                <a:latin typeface="Titillium Web"/>
                <a:ea typeface="Titillium Web"/>
                <a:cs typeface="Titillium Web"/>
                <a:sym typeface="Titillium Web"/>
              </a:rPr>
              <a:t>Bedrijfsvoorheffing</a:t>
            </a:r>
            <a:endParaRPr b="0" i="0" sz="1350" u="none" cap="none" strike="noStrike">
              <a:solidFill>
                <a:schemeClr val="dk1"/>
              </a:solidFill>
              <a:latin typeface="Titillium Web"/>
              <a:ea typeface="Titillium Web"/>
              <a:cs typeface="Titillium Web"/>
              <a:sym typeface="Titillium Web"/>
            </a:endParaRPr>
          </a:p>
          <a:p>
            <a:pPr indent="-285750" lvl="1" marL="610235" marR="0" rtl="0" algn="l">
              <a:lnSpc>
                <a:spcPct val="100000"/>
              </a:lnSpc>
              <a:spcBef>
                <a:spcPts val="971"/>
              </a:spcBef>
              <a:spcAft>
                <a:spcPts val="0"/>
              </a:spcAft>
              <a:buClr>
                <a:srgbClr val="B841FF"/>
              </a:buClr>
              <a:buSzPts val="1350"/>
              <a:buFont typeface="Arial"/>
              <a:buChar char="•"/>
            </a:pPr>
            <a:r>
              <a:rPr b="0" i="0" lang="de" sz="1350" u="none" cap="none" strike="noStrike">
                <a:solidFill>
                  <a:schemeClr val="dk1"/>
                </a:solidFill>
                <a:latin typeface="Titillium Web"/>
                <a:ea typeface="Titillium Web"/>
                <a:cs typeface="Titillium Web"/>
                <a:sym typeface="Titillium Web"/>
              </a:rPr>
              <a:t>Aangifte Dimona</a:t>
            </a:r>
            <a:endParaRPr b="0" i="0" sz="1350" u="none" cap="none" strike="noStrike">
              <a:solidFill>
                <a:schemeClr val="dk1"/>
              </a:solidFill>
              <a:latin typeface="Titillium Web"/>
              <a:ea typeface="Titillium Web"/>
              <a:cs typeface="Titillium Web"/>
              <a:sym typeface="Titillium Web"/>
            </a:endParaRPr>
          </a:p>
          <a:p>
            <a:pPr indent="-200025" lvl="1" marL="285750" marR="0" rtl="0" algn="l">
              <a:lnSpc>
                <a:spcPct val="100000"/>
              </a:lnSpc>
              <a:spcBef>
                <a:spcPts val="0"/>
              </a:spcBef>
              <a:spcAft>
                <a:spcPts val="0"/>
              </a:spcAft>
              <a:buClr>
                <a:srgbClr val="B841FF"/>
              </a:buClr>
              <a:buSzPts val="1350"/>
              <a:buFont typeface="Arial"/>
              <a:buNone/>
            </a:pPr>
            <a:r>
              <a:t/>
            </a:r>
            <a:endParaRPr b="0" i="0" sz="1350" u="none" cap="none" strike="noStrike">
              <a:solidFill>
                <a:srgbClr val="000000"/>
              </a:solidFill>
              <a:latin typeface="Titillium Web"/>
              <a:ea typeface="Titillium Web"/>
              <a:cs typeface="Titillium Web"/>
              <a:sym typeface="Titillium Web"/>
            </a:endParaRPr>
          </a:p>
          <a:p>
            <a:pPr indent="-200025" lvl="1" marL="285750" marR="0" rtl="0" algn="l">
              <a:lnSpc>
                <a:spcPct val="100000"/>
              </a:lnSpc>
              <a:spcBef>
                <a:spcPts val="105"/>
              </a:spcBef>
              <a:spcAft>
                <a:spcPts val="0"/>
              </a:spcAft>
              <a:buClr>
                <a:srgbClr val="B841FF"/>
              </a:buClr>
              <a:buSzPts val="1350"/>
              <a:buFont typeface="Arial"/>
              <a:buNone/>
            </a:pPr>
            <a:r>
              <a:t/>
            </a:r>
            <a:endParaRPr b="0" i="0" sz="1350" u="none" cap="none" strike="noStrike">
              <a:solidFill>
                <a:srgbClr val="000000"/>
              </a:solidFill>
              <a:latin typeface="Titillium Web"/>
              <a:ea typeface="Titillium Web"/>
              <a:cs typeface="Titillium Web"/>
              <a:sym typeface="Titillium Web"/>
            </a:endParaRPr>
          </a:p>
          <a:p>
            <a:pPr indent="-285750" lvl="0" marL="295275" marR="0" rtl="0" algn="l">
              <a:lnSpc>
                <a:spcPct val="100000"/>
              </a:lnSpc>
              <a:spcBef>
                <a:spcPts val="0"/>
              </a:spcBef>
              <a:spcAft>
                <a:spcPts val="0"/>
              </a:spcAft>
              <a:buClr>
                <a:srgbClr val="000000"/>
              </a:buClr>
              <a:buSzPts val="1500"/>
              <a:buFont typeface="Arial"/>
              <a:buChar char="•"/>
            </a:pPr>
            <a:r>
              <a:rPr b="1" i="0" lang="de" sz="1500" u="none" cap="none" strike="noStrike">
                <a:solidFill>
                  <a:srgbClr val="000000"/>
                </a:solidFill>
                <a:latin typeface="Titillium Web"/>
                <a:ea typeface="Titillium Web"/>
                <a:cs typeface="Titillium Web"/>
                <a:sym typeface="Titillium Web"/>
              </a:rPr>
              <a:t>Kunstwerkattest nodig!!</a:t>
            </a:r>
            <a:endParaRPr b="1" i="0" sz="1500" u="none" cap="none" strike="noStrike">
              <a:solidFill>
                <a:srgbClr val="000000"/>
              </a:solidFill>
              <a:latin typeface="Titillium Web"/>
              <a:ea typeface="Titillium Web"/>
              <a:cs typeface="Titillium Web"/>
              <a:sym typeface="Titillium We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B304"/>
        </a:solidFill>
      </p:bgPr>
    </p:bg>
    <p:spTree>
      <p:nvGrpSpPr>
        <p:cNvPr id="170" name="Shape 170"/>
        <p:cNvGrpSpPr/>
        <p:nvPr/>
      </p:nvGrpSpPr>
      <p:grpSpPr>
        <a:xfrm>
          <a:off x="0" y="0"/>
          <a:ext cx="0" cy="0"/>
          <a:chOff x="0" y="0"/>
          <a:chExt cx="0" cy="0"/>
        </a:xfrm>
      </p:grpSpPr>
      <p:sp>
        <p:nvSpPr>
          <p:cNvPr id="171" name="Google Shape;171;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990"/>
              <a:buNone/>
            </a:pPr>
            <a:r>
              <a:rPr lang="de" sz="1420">
                <a:latin typeface="Heebo"/>
                <a:ea typeface="Heebo"/>
                <a:cs typeface="Heebo"/>
                <a:sym typeface="Heebo"/>
              </a:rPr>
              <a:t>JUIST IS JUIST </a:t>
            </a:r>
            <a:endParaRPr sz="1420">
              <a:latin typeface="Heebo"/>
              <a:ea typeface="Heebo"/>
              <a:cs typeface="Heebo"/>
              <a:sym typeface="Heebo"/>
            </a:endParaRPr>
          </a:p>
        </p:txBody>
      </p:sp>
      <p:sp>
        <p:nvSpPr>
          <p:cNvPr id="172" name="Google Shape;172;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SzPts val="1800"/>
              <a:buNone/>
            </a:pPr>
            <a:r>
              <a:rPr lang="de" sz="2200">
                <a:solidFill>
                  <a:schemeClr val="lt1"/>
                </a:solidFill>
                <a:highlight>
                  <a:schemeClr val="dk1"/>
                </a:highlight>
                <a:latin typeface="Heebo"/>
                <a:ea typeface="Heebo"/>
                <a:cs typeface="Heebo"/>
                <a:sym typeface="Heebo"/>
              </a:rPr>
              <a:t>1. WAT IS JUIST IS JUIST?</a:t>
            </a:r>
            <a:endParaRPr sz="2200">
              <a:solidFill>
                <a:schemeClr val="lt1"/>
              </a:solidFill>
              <a:highlight>
                <a:schemeClr val="dk1"/>
              </a:highlight>
              <a:latin typeface="Heebo"/>
              <a:ea typeface="Heebo"/>
              <a:cs typeface="Heebo"/>
              <a:sym typeface="Heebo"/>
            </a:endParaRPr>
          </a:p>
          <a:p>
            <a:pPr indent="0" lvl="0" marL="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2. JUIST IS JUIST WIL</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3.JUIST IS JUIST IS GEDRAGEN DOOR DE SECTOR</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0"/>
              </a:spcAft>
              <a:buSzPts val="1800"/>
              <a:buNone/>
            </a:pPr>
            <a:r>
              <a:rPr lang="de">
                <a:solidFill>
                  <a:schemeClr val="dk1"/>
                </a:solidFill>
                <a:highlight>
                  <a:schemeClr val="lt1"/>
                </a:highlight>
                <a:latin typeface="Heebo"/>
                <a:ea typeface="Heebo"/>
                <a:cs typeface="Heebo"/>
                <a:sym typeface="Heebo"/>
              </a:rPr>
              <a:t>4. JUIST IS JUIST CAMPAGNE</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1200"/>
              </a:spcAft>
              <a:buSzPts val="1800"/>
              <a:buNone/>
            </a:pPr>
            <a:r>
              <a:rPr lang="de">
                <a:solidFill>
                  <a:schemeClr val="dk1"/>
                </a:solidFill>
                <a:highlight>
                  <a:schemeClr val="lt1"/>
                </a:highlight>
                <a:latin typeface="Heebo"/>
                <a:ea typeface="Heebo"/>
                <a:cs typeface="Heebo"/>
                <a:sym typeface="Heebo"/>
              </a:rPr>
              <a:t>5. JUIST IS JUIST EN DE OVERHEID</a:t>
            </a:r>
            <a:endParaRPr>
              <a:latin typeface="Heebo"/>
              <a:ea typeface="Heebo"/>
              <a:cs typeface="Heebo"/>
              <a:sym typeface="Heeb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BC"/>
        </a:solidFill>
      </p:bgPr>
    </p:bg>
    <p:spTree>
      <p:nvGrpSpPr>
        <p:cNvPr id="562" name="Shape 562"/>
        <p:cNvGrpSpPr/>
        <p:nvPr/>
      </p:nvGrpSpPr>
      <p:grpSpPr>
        <a:xfrm>
          <a:off x="0" y="0"/>
          <a:ext cx="0" cy="0"/>
          <a:chOff x="0" y="0"/>
          <a:chExt cx="0" cy="0"/>
        </a:xfrm>
      </p:grpSpPr>
      <p:sp>
        <p:nvSpPr>
          <p:cNvPr id="563" name="Google Shape;563;g3ccfad43812_0_172"/>
          <p:cNvSpPr txBox="1"/>
          <p:nvPr>
            <p:ph type="title"/>
          </p:nvPr>
        </p:nvSpPr>
        <p:spPr>
          <a:xfrm>
            <a:off x="643744" y="419195"/>
            <a:ext cx="3588300" cy="286800"/>
          </a:xfrm>
          <a:prstGeom prst="rect">
            <a:avLst/>
          </a:prstGeom>
          <a:noFill/>
          <a:ln>
            <a:noFill/>
          </a:ln>
        </p:spPr>
        <p:txBody>
          <a:bodyPr anchorCtr="0" anchor="t" bIns="0" lIns="0" spcFirstLastPara="1" rIns="0" wrap="square" tIns="9525">
            <a:spAutoFit/>
          </a:bodyPr>
          <a:lstStyle/>
          <a:p>
            <a:pPr indent="0" lvl="0" marL="9525" rtl="0" algn="l">
              <a:lnSpc>
                <a:spcPct val="100000"/>
              </a:lnSpc>
              <a:spcBef>
                <a:spcPts val="75"/>
              </a:spcBef>
              <a:spcAft>
                <a:spcPts val="0"/>
              </a:spcAft>
              <a:buSzPts val="2800"/>
              <a:buNone/>
            </a:pPr>
            <a:r>
              <a:rPr b="1" lang="de" sz="1800">
                <a:solidFill>
                  <a:schemeClr val="dk1"/>
                </a:solidFill>
                <a:latin typeface="Titillium Web"/>
                <a:ea typeface="Titillium Web"/>
                <a:cs typeface="Titillium Web"/>
                <a:sym typeface="Titillium Web"/>
              </a:rPr>
              <a:t>Praktisch: interim &amp; SBK</a:t>
            </a:r>
            <a:endParaRPr sz="1800">
              <a:solidFill>
                <a:schemeClr val="dk1"/>
              </a:solidFill>
              <a:latin typeface="Titillium Web"/>
              <a:ea typeface="Titillium Web"/>
              <a:cs typeface="Titillium Web"/>
              <a:sym typeface="Titillium Web"/>
            </a:endParaRPr>
          </a:p>
        </p:txBody>
      </p:sp>
      <p:grpSp>
        <p:nvGrpSpPr>
          <p:cNvPr id="564" name="Google Shape;564;g3ccfad43812_0_172"/>
          <p:cNvGrpSpPr/>
          <p:nvPr/>
        </p:nvGrpSpPr>
        <p:grpSpPr>
          <a:xfrm>
            <a:off x="1555623" y="1477870"/>
            <a:ext cx="2836925" cy="466373"/>
            <a:chOff x="550163" y="1970493"/>
            <a:chExt cx="3782566" cy="621830"/>
          </a:xfrm>
        </p:grpSpPr>
        <p:pic>
          <p:nvPicPr>
            <p:cNvPr id="565" name="Google Shape;565;g3ccfad43812_0_172"/>
            <p:cNvPicPr preferRelativeResize="0"/>
            <p:nvPr/>
          </p:nvPicPr>
          <p:blipFill rotWithShape="1">
            <a:blip r:embed="rId3">
              <a:alphaModFix/>
            </a:blip>
            <a:srcRect b="0" l="0" r="0" t="0"/>
            <a:stretch/>
          </p:blipFill>
          <p:spPr>
            <a:xfrm>
              <a:off x="550163" y="1970493"/>
              <a:ext cx="3782566" cy="612686"/>
            </a:xfrm>
            <a:prstGeom prst="rect">
              <a:avLst/>
            </a:prstGeom>
            <a:noFill/>
            <a:ln>
              <a:noFill/>
            </a:ln>
          </p:spPr>
        </p:pic>
        <p:pic>
          <p:nvPicPr>
            <p:cNvPr id="566" name="Google Shape;566;g3ccfad43812_0_172"/>
            <p:cNvPicPr preferRelativeResize="0"/>
            <p:nvPr/>
          </p:nvPicPr>
          <p:blipFill rotWithShape="1">
            <a:blip r:embed="rId4">
              <a:alphaModFix/>
            </a:blip>
            <a:srcRect b="0" l="0" r="0" t="0"/>
            <a:stretch/>
          </p:blipFill>
          <p:spPr>
            <a:xfrm>
              <a:off x="1882139" y="2031479"/>
              <a:ext cx="1117104" cy="560844"/>
            </a:xfrm>
            <a:prstGeom prst="rect">
              <a:avLst/>
            </a:prstGeom>
            <a:noFill/>
            <a:ln>
              <a:noFill/>
            </a:ln>
          </p:spPr>
        </p:pic>
      </p:grpSp>
      <p:sp>
        <p:nvSpPr>
          <p:cNvPr id="567" name="Google Shape;567;g3ccfad43812_0_172"/>
          <p:cNvSpPr txBox="1"/>
          <p:nvPr/>
        </p:nvSpPr>
        <p:spPr>
          <a:xfrm>
            <a:off x="1587484" y="1492615"/>
            <a:ext cx="2777100" cy="301200"/>
          </a:xfrm>
          <a:prstGeom prst="rect">
            <a:avLst/>
          </a:prstGeom>
          <a:solidFill>
            <a:srgbClr val="B841FF"/>
          </a:solidFill>
          <a:ln>
            <a:noFill/>
          </a:ln>
        </p:spPr>
        <p:txBody>
          <a:bodyPr anchorCtr="0" anchor="t" bIns="0" lIns="0" spcFirstLastPara="1" rIns="0" wrap="square" tIns="92375">
            <a:spAutoFit/>
          </a:bodyPr>
          <a:lstStyle/>
          <a:p>
            <a:pPr indent="0" lvl="0" marL="0" marR="0" rtl="0" algn="ctr">
              <a:lnSpc>
                <a:spcPct val="100000"/>
              </a:lnSpc>
              <a:spcBef>
                <a:spcPts val="0"/>
              </a:spcBef>
              <a:spcAft>
                <a:spcPts val="0"/>
              </a:spcAft>
              <a:buNone/>
            </a:pPr>
            <a:r>
              <a:rPr b="1" i="0" lang="de" sz="1350" u="none" cap="none" strike="noStrike">
                <a:solidFill>
                  <a:srgbClr val="FFFFFF"/>
                </a:solidFill>
                <a:latin typeface="Titillium Web"/>
                <a:ea typeface="Titillium Web"/>
                <a:cs typeface="Titillium Web"/>
                <a:sym typeface="Titillium Web"/>
              </a:rPr>
              <a:t>Interim</a:t>
            </a:r>
            <a:endParaRPr b="0" i="0" sz="1350" u="none" cap="none" strike="noStrike">
              <a:solidFill>
                <a:srgbClr val="000000"/>
              </a:solidFill>
              <a:latin typeface="Titillium Web"/>
              <a:ea typeface="Titillium Web"/>
              <a:cs typeface="Titillium Web"/>
              <a:sym typeface="Titillium Web"/>
            </a:endParaRPr>
          </a:p>
        </p:txBody>
      </p:sp>
      <p:grpSp>
        <p:nvGrpSpPr>
          <p:cNvPr id="568" name="Google Shape;568;g3ccfad43812_0_172"/>
          <p:cNvGrpSpPr/>
          <p:nvPr/>
        </p:nvGrpSpPr>
        <p:grpSpPr>
          <a:xfrm>
            <a:off x="4758309" y="1465298"/>
            <a:ext cx="2836925" cy="465230"/>
            <a:chOff x="4820411" y="1953729"/>
            <a:chExt cx="3782566" cy="620306"/>
          </a:xfrm>
        </p:grpSpPr>
        <p:pic>
          <p:nvPicPr>
            <p:cNvPr id="569" name="Google Shape;569;g3ccfad43812_0_172"/>
            <p:cNvPicPr preferRelativeResize="0"/>
            <p:nvPr/>
          </p:nvPicPr>
          <p:blipFill rotWithShape="1">
            <a:blip r:embed="rId3">
              <a:alphaModFix/>
            </a:blip>
            <a:srcRect b="0" l="0" r="0" t="0"/>
            <a:stretch/>
          </p:blipFill>
          <p:spPr>
            <a:xfrm>
              <a:off x="4820411" y="1953729"/>
              <a:ext cx="3782566" cy="612686"/>
            </a:xfrm>
            <a:prstGeom prst="rect">
              <a:avLst/>
            </a:prstGeom>
            <a:noFill/>
            <a:ln>
              <a:noFill/>
            </a:ln>
          </p:spPr>
        </p:pic>
        <p:pic>
          <p:nvPicPr>
            <p:cNvPr id="570" name="Google Shape;570;g3ccfad43812_0_172"/>
            <p:cNvPicPr preferRelativeResize="0"/>
            <p:nvPr/>
          </p:nvPicPr>
          <p:blipFill rotWithShape="1">
            <a:blip r:embed="rId5">
              <a:alphaModFix/>
            </a:blip>
            <a:srcRect b="0" l="0" r="0" t="0"/>
            <a:stretch/>
          </p:blipFill>
          <p:spPr>
            <a:xfrm>
              <a:off x="4910327" y="2013191"/>
              <a:ext cx="3602735" cy="560844"/>
            </a:xfrm>
            <a:prstGeom prst="rect">
              <a:avLst/>
            </a:prstGeom>
            <a:noFill/>
            <a:ln>
              <a:noFill/>
            </a:ln>
          </p:spPr>
        </p:pic>
      </p:grpSp>
      <p:sp>
        <p:nvSpPr>
          <p:cNvPr id="571" name="Google Shape;571;g3ccfad43812_0_172"/>
          <p:cNvSpPr txBox="1"/>
          <p:nvPr/>
        </p:nvSpPr>
        <p:spPr>
          <a:xfrm>
            <a:off x="4790170" y="1480042"/>
            <a:ext cx="2777100" cy="300600"/>
          </a:xfrm>
          <a:prstGeom prst="rect">
            <a:avLst/>
          </a:prstGeom>
          <a:solidFill>
            <a:srgbClr val="B841FF"/>
          </a:solidFill>
          <a:ln>
            <a:noFill/>
          </a:ln>
        </p:spPr>
        <p:txBody>
          <a:bodyPr anchorCtr="0" anchor="t" bIns="0" lIns="0" spcFirstLastPara="1" rIns="0" wrap="square" tIns="91900">
            <a:spAutoFit/>
          </a:bodyPr>
          <a:lstStyle/>
          <a:p>
            <a:pPr indent="0" lvl="0" marL="170497" marR="0" rtl="0" algn="l">
              <a:lnSpc>
                <a:spcPct val="100000"/>
              </a:lnSpc>
              <a:spcBef>
                <a:spcPts val="0"/>
              </a:spcBef>
              <a:spcAft>
                <a:spcPts val="0"/>
              </a:spcAft>
              <a:buNone/>
            </a:pPr>
            <a:r>
              <a:rPr b="1" i="0" lang="de" sz="1350" u="none" cap="none" strike="noStrike">
                <a:solidFill>
                  <a:srgbClr val="FFFFFF"/>
                </a:solidFill>
                <a:latin typeface="Titillium Web"/>
                <a:ea typeface="Titillium Web"/>
                <a:cs typeface="Titillium Web"/>
                <a:sym typeface="Titillium Web"/>
              </a:rPr>
              <a:t>‘Occasionele gebruiker’ </a:t>
            </a:r>
            <a:r>
              <a:rPr b="0" i="0" lang="de" sz="1350" u="none" cap="none" strike="noStrike">
                <a:solidFill>
                  <a:srgbClr val="FFFFFF"/>
                </a:solidFill>
                <a:latin typeface="Titillium Web"/>
                <a:ea typeface="Titillium Web"/>
                <a:cs typeface="Titillium Web"/>
                <a:sym typeface="Titillium Web"/>
              </a:rPr>
              <a:t>(SBK)</a:t>
            </a:r>
            <a:endParaRPr b="0" i="0" sz="1350" u="none" cap="none" strike="noStrike">
              <a:solidFill>
                <a:srgbClr val="000000"/>
              </a:solidFill>
              <a:latin typeface="Titillium Web"/>
              <a:ea typeface="Titillium Web"/>
              <a:cs typeface="Titillium Web"/>
              <a:sym typeface="Titillium Web"/>
            </a:endParaRPr>
          </a:p>
        </p:txBody>
      </p:sp>
      <p:sp>
        <p:nvSpPr>
          <p:cNvPr id="572" name="Google Shape;572;g3ccfad43812_0_172"/>
          <p:cNvSpPr txBox="1"/>
          <p:nvPr/>
        </p:nvSpPr>
        <p:spPr>
          <a:xfrm>
            <a:off x="4852798" y="1917097"/>
            <a:ext cx="2642100" cy="18975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0" i="0" lang="de" sz="1350" u="none" cap="none" strike="noStrike">
                <a:solidFill>
                  <a:srgbClr val="000000"/>
                </a:solidFill>
                <a:latin typeface="Titillium Web"/>
                <a:ea typeface="Titillium Web"/>
                <a:cs typeface="Titillium Web"/>
                <a:sym typeface="Titillium Web"/>
              </a:rPr>
              <a:t>Voor de tewerkstelling van</a:t>
            </a:r>
            <a:endParaRPr b="0" i="0" sz="1350" u="none" cap="none" strike="noStrike">
              <a:solidFill>
                <a:srgbClr val="000000"/>
              </a:solidFill>
              <a:latin typeface="Titillium Web"/>
              <a:ea typeface="Titillium Web"/>
              <a:cs typeface="Titillium Web"/>
              <a:sym typeface="Titillium Web"/>
            </a:endParaRPr>
          </a:p>
          <a:p>
            <a:pPr indent="0" lvl="0" marL="9525" marR="0" rtl="0" algn="l">
              <a:lnSpc>
                <a:spcPct val="100000"/>
              </a:lnSpc>
              <a:spcBef>
                <a:spcPts val="0"/>
              </a:spcBef>
              <a:spcAft>
                <a:spcPts val="0"/>
              </a:spcAft>
              <a:buNone/>
            </a:pPr>
            <a:r>
              <a:rPr b="0" i="0" lang="de" sz="1350" u="none" cap="none" strike="noStrike">
                <a:solidFill>
                  <a:srgbClr val="000000"/>
                </a:solidFill>
                <a:latin typeface="Titillium Web"/>
                <a:ea typeface="Titillium Web"/>
                <a:cs typeface="Titillium Web"/>
                <a:sym typeface="Titillium Web"/>
              </a:rPr>
              <a:t>kunstenaars of podiumtechnici:</a:t>
            </a:r>
            <a:endParaRPr b="0" i="0" sz="1350" u="none" cap="none" strike="noStrike">
              <a:solidFill>
                <a:srgbClr val="000000"/>
              </a:solidFill>
              <a:latin typeface="Titillium Web"/>
              <a:ea typeface="Titillium Web"/>
              <a:cs typeface="Titillium Web"/>
              <a:sym typeface="Titillium Web"/>
            </a:endParaRPr>
          </a:p>
          <a:p>
            <a:pPr indent="0" lvl="0" marL="0" marR="0" rtl="0" algn="l">
              <a:lnSpc>
                <a:spcPct val="100000"/>
              </a:lnSpc>
              <a:spcBef>
                <a:spcPts val="68"/>
              </a:spcBef>
              <a:spcAft>
                <a:spcPts val="0"/>
              </a:spcAft>
              <a:buNone/>
            </a:pPr>
            <a:r>
              <a:t/>
            </a:r>
            <a:endParaRPr b="0" i="0" sz="1350" u="none" cap="none" strike="noStrike">
              <a:solidFill>
                <a:srgbClr val="000000"/>
              </a:solidFill>
              <a:latin typeface="Titillium Web"/>
              <a:ea typeface="Titillium Web"/>
              <a:cs typeface="Titillium Web"/>
              <a:sym typeface="Titillium Web"/>
            </a:endParaRPr>
          </a:p>
          <a:p>
            <a:pPr indent="-215265" lvl="0" marL="224313" marR="212883" rtl="0" algn="l">
              <a:lnSpc>
                <a:spcPct val="100000"/>
              </a:lnSpc>
              <a:spcBef>
                <a:spcPts val="0"/>
              </a:spcBef>
              <a:spcAft>
                <a:spcPts val="0"/>
              </a:spcAft>
              <a:buClr>
                <a:srgbClr val="000000"/>
              </a:buClr>
              <a:buSzPts val="1350"/>
              <a:buFont typeface="Arial"/>
              <a:buChar char="•"/>
            </a:pPr>
            <a:r>
              <a:rPr b="0" i="0" lang="de" sz="1350" u="none" cap="none" strike="noStrike">
                <a:solidFill>
                  <a:srgbClr val="000000"/>
                </a:solidFill>
                <a:latin typeface="Titillium Web"/>
                <a:ea typeface="Titillium Web"/>
                <a:cs typeface="Titillium Web"/>
                <a:sym typeface="Titillium Web"/>
              </a:rPr>
              <a:t>Opdrachtgever heeft geen hoofdactiviteit in de artistieke sector</a:t>
            </a:r>
            <a:endParaRPr b="0" i="0" sz="1350" u="none" cap="none" strike="noStrike">
              <a:solidFill>
                <a:srgbClr val="000000"/>
              </a:solidFill>
              <a:latin typeface="Titillium Web"/>
              <a:ea typeface="Titillium Web"/>
              <a:cs typeface="Titillium Web"/>
              <a:sym typeface="Titillium Web"/>
            </a:endParaRPr>
          </a:p>
          <a:p>
            <a:pPr indent="0" lvl="0" marL="0" marR="0" rtl="0" algn="l">
              <a:lnSpc>
                <a:spcPct val="100000"/>
              </a:lnSpc>
              <a:spcBef>
                <a:spcPts val="71"/>
              </a:spcBef>
              <a:spcAft>
                <a:spcPts val="0"/>
              </a:spcAft>
              <a:buClr>
                <a:srgbClr val="000000"/>
              </a:buClr>
              <a:buSzPts val="1350"/>
              <a:buFont typeface="Arial"/>
              <a:buNone/>
            </a:pPr>
            <a:r>
              <a:t/>
            </a:r>
            <a:endParaRPr b="0" i="0" sz="1350" u="none" cap="none" strike="noStrike">
              <a:solidFill>
                <a:srgbClr val="000000"/>
              </a:solidFill>
              <a:latin typeface="Titillium Web"/>
              <a:ea typeface="Titillium Web"/>
              <a:cs typeface="Titillium Web"/>
              <a:sym typeface="Titillium Web"/>
            </a:endParaRPr>
          </a:p>
          <a:p>
            <a:pPr indent="-215265" lvl="0" marL="224313" marR="3810" rtl="0" algn="l">
              <a:lnSpc>
                <a:spcPct val="100000"/>
              </a:lnSpc>
              <a:spcBef>
                <a:spcPts val="0"/>
              </a:spcBef>
              <a:spcAft>
                <a:spcPts val="0"/>
              </a:spcAft>
              <a:buClr>
                <a:srgbClr val="000000"/>
              </a:buClr>
              <a:buSzPts val="1350"/>
              <a:buFont typeface="Arial"/>
              <a:buChar char="•"/>
            </a:pPr>
            <a:r>
              <a:rPr b="0" i="0" lang="de" sz="1350" u="none" cap="none" strike="noStrike">
                <a:solidFill>
                  <a:srgbClr val="000000"/>
                </a:solidFill>
                <a:latin typeface="Titillium Web"/>
                <a:ea typeface="Titillium Web"/>
                <a:cs typeface="Titillium Web"/>
                <a:sym typeface="Titillium Web"/>
              </a:rPr>
              <a:t>Opdrachtgever stelt geen ander personeel tewerk</a:t>
            </a:r>
            <a:endParaRPr b="0" i="0" sz="1350" u="none" cap="none" strike="noStrike">
              <a:solidFill>
                <a:srgbClr val="000000"/>
              </a:solidFill>
              <a:latin typeface="Titillium Web"/>
              <a:ea typeface="Titillium Web"/>
              <a:cs typeface="Titillium Web"/>
              <a:sym typeface="Titillium Web"/>
            </a:endParaRPr>
          </a:p>
        </p:txBody>
      </p:sp>
      <p:sp>
        <p:nvSpPr>
          <p:cNvPr id="573" name="Google Shape;573;g3ccfad43812_0_172"/>
          <p:cNvSpPr txBox="1"/>
          <p:nvPr/>
        </p:nvSpPr>
        <p:spPr>
          <a:xfrm>
            <a:off x="1650339" y="1917097"/>
            <a:ext cx="2577000" cy="2322000"/>
          </a:xfrm>
          <a:prstGeom prst="rect">
            <a:avLst/>
          </a:prstGeom>
          <a:noFill/>
          <a:ln>
            <a:noFill/>
          </a:ln>
        </p:spPr>
        <p:txBody>
          <a:bodyPr anchorCtr="0" anchor="t" bIns="0" lIns="0" spcFirstLastPara="1" rIns="0" wrap="square" tIns="9525">
            <a:spAutoFit/>
          </a:bodyPr>
          <a:lstStyle/>
          <a:p>
            <a:pPr indent="-214788" lvl="0" marL="224313" marR="0" rtl="0" algn="l">
              <a:lnSpc>
                <a:spcPct val="100000"/>
              </a:lnSpc>
              <a:spcBef>
                <a:spcPts val="0"/>
              </a:spcBef>
              <a:spcAft>
                <a:spcPts val="0"/>
              </a:spcAft>
              <a:buClr>
                <a:srgbClr val="000000"/>
              </a:buClr>
              <a:buSzPts val="1350"/>
              <a:buFont typeface="Arial"/>
              <a:buChar char="•"/>
            </a:pPr>
            <a:r>
              <a:rPr b="0" i="0" lang="de" sz="1350" u="none" cap="none" strike="noStrike">
                <a:solidFill>
                  <a:srgbClr val="000000"/>
                </a:solidFill>
                <a:latin typeface="Titillium Web"/>
                <a:ea typeface="Titillium Web"/>
                <a:cs typeface="Titillium Web"/>
                <a:sym typeface="Titillium Web"/>
              </a:rPr>
              <a:t>Vervanging vaste werknemer</a:t>
            </a:r>
            <a:endParaRPr b="0" i="0" sz="1350" u="none" cap="none" strike="noStrike">
              <a:solidFill>
                <a:srgbClr val="000000"/>
              </a:solidFill>
              <a:latin typeface="Titillium Web"/>
              <a:ea typeface="Titillium Web"/>
              <a:cs typeface="Titillium Web"/>
              <a:sym typeface="Titillium Web"/>
            </a:endParaRPr>
          </a:p>
          <a:p>
            <a:pPr indent="0" lvl="0" marL="0" marR="0" rtl="0" algn="l">
              <a:lnSpc>
                <a:spcPct val="100000"/>
              </a:lnSpc>
              <a:spcBef>
                <a:spcPts val="68"/>
              </a:spcBef>
              <a:spcAft>
                <a:spcPts val="0"/>
              </a:spcAft>
              <a:buClr>
                <a:srgbClr val="000000"/>
              </a:buClr>
              <a:buSzPts val="1350"/>
              <a:buFont typeface="Arial"/>
              <a:buNone/>
            </a:pPr>
            <a:r>
              <a:t/>
            </a:r>
            <a:endParaRPr b="0" i="0" sz="1350" u="none" cap="none" strike="noStrike">
              <a:solidFill>
                <a:srgbClr val="000000"/>
              </a:solidFill>
              <a:latin typeface="Titillium Web"/>
              <a:ea typeface="Titillium Web"/>
              <a:cs typeface="Titillium Web"/>
              <a:sym typeface="Titillium Web"/>
            </a:endParaRPr>
          </a:p>
          <a:p>
            <a:pPr indent="-215265" lvl="0" marL="224313" marR="209550" rtl="0" algn="l">
              <a:lnSpc>
                <a:spcPct val="100000"/>
              </a:lnSpc>
              <a:spcBef>
                <a:spcPts val="0"/>
              </a:spcBef>
              <a:spcAft>
                <a:spcPts val="0"/>
              </a:spcAft>
              <a:buClr>
                <a:srgbClr val="000000"/>
              </a:buClr>
              <a:buSzPts val="1350"/>
              <a:buFont typeface="Arial"/>
              <a:buChar char="•"/>
            </a:pPr>
            <a:r>
              <a:rPr b="0" i="0" lang="de" sz="1350" u="none" cap="none" strike="noStrike">
                <a:solidFill>
                  <a:srgbClr val="000000"/>
                </a:solidFill>
                <a:latin typeface="Titillium Web"/>
                <a:ea typeface="Titillium Web"/>
                <a:cs typeface="Titillium Web"/>
                <a:sym typeface="Titillium Web"/>
              </a:rPr>
              <a:t>Tijdelijke vermeerdering van werk</a:t>
            </a:r>
            <a:endParaRPr b="0" i="0" sz="1350" u="none" cap="none" strike="noStrike">
              <a:solidFill>
                <a:srgbClr val="000000"/>
              </a:solidFill>
              <a:latin typeface="Titillium Web"/>
              <a:ea typeface="Titillium Web"/>
              <a:cs typeface="Titillium Web"/>
              <a:sym typeface="Titillium Web"/>
            </a:endParaRPr>
          </a:p>
          <a:p>
            <a:pPr indent="0" lvl="0" marL="0" marR="0" rtl="0" algn="l">
              <a:lnSpc>
                <a:spcPct val="100000"/>
              </a:lnSpc>
              <a:spcBef>
                <a:spcPts val="68"/>
              </a:spcBef>
              <a:spcAft>
                <a:spcPts val="0"/>
              </a:spcAft>
              <a:buClr>
                <a:srgbClr val="000000"/>
              </a:buClr>
              <a:buSzPts val="1350"/>
              <a:buFont typeface="Arial"/>
              <a:buNone/>
            </a:pPr>
            <a:r>
              <a:t/>
            </a:r>
            <a:endParaRPr b="0" i="0" sz="1350" u="none" cap="none" strike="noStrike">
              <a:solidFill>
                <a:srgbClr val="000000"/>
              </a:solidFill>
              <a:latin typeface="Titillium Web"/>
              <a:ea typeface="Titillium Web"/>
              <a:cs typeface="Titillium Web"/>
              <a:sym typeface="Titillium Web"/>
            </a:endParaRPr>
          </a:p>
          <a:p>
            <a:pPr indent="-214788" lvl="0" marL="224313" marR="0" rtl="0" algn="l">
              <a:lnSpc>
                <a:spcPct val="100000"/>
              </a:lnSpc>
              <a:spcBef>
                <a:spcPts val="0"/>
              </a:spcBef>
              <a:spcAft>
                <a:spcPts val="0"/>
              </a:spcAft>
              <a:buClr>
                <a:srgbClr val="000000"/>
              </a:buClr>
              <a:buSzPts val="1350"/>
              <a:buFont typeface="Arial"/>
              <a:buChar char="•"/>
            </a:pPr>
            <a:r>
              <a:rPr b="0" i="0" lang="de" sz="1350" u="none" cap="none" strike="noStrike">
                <a:solidFill>
                  <a:srgbClr val="000000"/>
                </a:solidFill>
                <a:latin typeface="Titillium Web"/>
                <a:ea typeface="Titillium Web"/>
                <a:cs typeface="Titillium Web"/>
                <a:sym typeface="Titillium Web"/>
              </a:rPr>
              <a:t>Uitzonderlijk werk (geen deel</a:t>
            </a:r>
            <a:endParaRPr b="0" i="0" sz="1350" u="none" cap="none" strike="noStrike">
              <a:solidFill>
                <a:srgbClr val="000000"/>
              </a:solidFill>
              <a:latin typeface="Titillium Web"/>
              <a:ea typeface="Titillium Web"/>
              <a:cs typeface="Titillium Web"/>
              <a:sym typeface="Titillium Web"/>
            </a:endParaRPr>
          </a:p>
          <a:p>
            <a:pPr indent="0" lvl="0" marL="224313" marR="0" rtl="0" algn="l">
              <a:lnSpc>
                <a:spcPct val="100000"/>
              </a:lnSpc>
              <a:spcBef>
                <a:spcPts val="0"/>
              </a:spcBef>
              <a:spcAft>
                <a:spcPts val="0"/>
              </a:spcAft>
              <a:buNone/>
            </a:pPr>
            <a:r>
              <a:rPr b="0" i="0" lang="de" sz="1350" u="none" cap="none" strike="noStrike">
                <a:solidFill>
                  <a:srgbClr val="000000"/>
                </a:solidFill>
                <a:latin typeface="Titillium Web"/>
                <a:ea typeface="Titillium Web"/>
                <a:cs typeface="Titillium Web"/>
                <a:sym typeface="Titillium Web"/>
              </a:rPr>
              <a:t>van de normale activiteiten)</a:t>
            </a:r>
            <a:endParaRPr b="0" i="0" sz="1350" u="none" cap="none" strike="noStrike">
              <a:solidFill>
                <a:srgbClr val="000000"/>
              </a:solidFill>
              <a:latin typeface="Titillium Web"/>
              <a:ea typeface="Titillium Web"/>
              <a:cs typeface="Titillium Web"/>
              <a:sym typeface="Titillium Web"/>
            </a:endParaRPr>
          </a:p>
          <a:p>
            <a:pPr indent="0" lvl="0" marL="0" marR="0" rtl="0" algn="l">
              <a:lnSpc>
                <a:spcPct val="100000"/>
              </a:lnSpc>
              <a:spcBef>
                <a:spcPts val="71"/>
              </a:spcBef>
              <a:spcAft>
                <a:spcPts val="0"/>
              </a:spcAft>
              <a:buNone/>
            </a:pPr>
            <a:r>
              <a:t/>
            </a:r>
            <a:endParaRPr b="0" i="0" sz="1350" u="none" cap="none" strike="noStrike">
              <a:solidFill>
                <a:srgbClr val="000000"/>
              </a:solidFill>
              <a:latin typeface="Titillium Web"/>
              <a:ea typeface="Titillium Web"/>
              <a:cs typeface="Titillium Web"/>
              <a:sym typeface="Titillium Web"/>
            </a:endParaRPr>
          </a:p>
          <a:p>
            <a:pPr indent="-215265" lvl="0" marL="224313" marR="3810" rtl="0" algn="l">
              <a:lnSpc>
                <a:spcPct val="100000"/>
              </a:lnSpc>
              <a:spcBef>
                <a:spcPts val="0"/>
              </a:spcBef>
              <a:spcAft>
                <a:spcPts val="0"/>
              </a:spcAft>
              <a:buClr>
                <a:srgbClr val="000000"/>
              </a:buClr>
              <a:buSzPts val="1350"/>
              <a:buFont typeface="Arial"/>
              <a:buChar char="•"/>
            </a:pPr>
            <a:r>
              <a:rPr b="0" i="0" lang="de" sz="1350" u="none" cap="none" strike="noStrike">
                <a:solidFill>
                  <a:srgbClr val="000000"/>
                </a:solidFill>
                <a:latin typeface="Titillium Web"/>
                <a:ea typeface="Titillium Web"/>
                <a:cs typeface="Titillium Web"/>
                <a:sym typeface="Titillium Web"/>
              </a:rPr>
              <a:t>Tewerkstellingstraject voor langdurig werklozen &amp; mensen met financiële sociale bijstand</a:t>
            </a:r>
            <a:endParaRPr b="0" i="0" sz="1350" u="none" cap="none" strike="noStrike">
              <a:solidFill>
                <a:srgbClr val="000000"/>
              </a:solidFill>
              <a:latin typeface="Titillium Web"/>
              <a:ea typeface="Titillium Web"/>
              <a:cs typeface="Titillium Web"/>
              <a:sym typeface="Titillium Web"/>
            </a:endParaRPr>
          </a:p>
        </p:txBody>
      </p:sp>
      <p:sp>
        <p:nvSpPr>
          <p:cNvPr id="574" name="Google Shape;574;g3ccfad43812_0_172"/>
          <p:cNvSpPr txBox="1"/>
          <p:nvPr/>
        </p:nvSpPr>
        <p:spPr>
          <a:xfrm>
            <a:off x="643744" y="843555"/>
            <a:ext cx="7112700" cy="240900"/>
          </a:xfrm>
          <a:prstGeom prst="rect">
            <a:avLst/>
          </a:prstGeom>
          <a:noFill/>
          <a:ln>
            <a:noFill/>
          </a:ln>
        </p:spPr>
        <p:txBody>
          <a:bodyPr anchorCtr="0" anchor="t" bIns="0" lIns="0" spcFirstLastPara="1" rIns="0" wrap="square" tIns="10000">
            <a:spAutoFit/>
          </a:bodyPr>
          <a:lstStyle/>
          <a:p>
            <a:pPr indent="0" lvl="0" marL="9525" marR="0" rtl="0" algn="l">
              <a:lnSpc>
                <a:spcPct val="100000"/>
              </a:lnSpc>
              <a:spcBef>
                <a:spcPts val="0"/>
              </a:spcBef>
              <a:spcAft>
                <a:spcPts val="0"/>
              </a:spcAft>
              <a:buNone/>
            </a:pPr>
            <a:r>
              <a:rPr b="1" i="0" lang="de" sz="1500" u="none" cap="none" strike="noStrike">
                <a:solidFill>
                  <a:srgbClr val="000000"/>
                </a:solidFill>
                <a:latin typeface="Titillium Web"/>
                <a:ea typeface="Titillium Web"/>
                <a:cs typeface="Titillium Web"/>
                <a:sym typeface="Titillium Web"/>
              </a:rPr>
              <a:t>Voorwaarden </a:t>
            </a:r>
            <a:r>
              <a:rPr b="0" i="0" lang="de" sz="1500" u="none" cap="none" strike="noStrike">
                <a:solidFill>
                  <a:srgbClr val="000000"/>
                </a:solidFill>
                <a:latin typeface="Titillium Web"/>
                <a:ea typeface="Titillium Web"/>
                <a:cs typeface="Titillium Web"/>
                <a:sym typeface="Titillium Web"/>
              </a:rPr>
              <a:t>verbonden aan het inschakelen van een interimkracht:</a:t>
            </a:r>
            <a:endParaRPr b="0" i="0" sz="1500" u="none" cap="none" strike="noStrike">
              <a:solidFill>
                <a:srgbClr val="000000"/>
              </a:solidFill>
              <a:latin typeface="Titillium Web"/>
              <a:ea typeface="Titillium Web"/>
              <a:cs typeface="Titillium Web"/>
              <a:sym typeface="Titillium Web"/>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g3ccfad43812_0_187"/>
          <p:cNvSpPr txBox="1"/>
          <p:nvPr>
            <p:ph type="title"/>
          </p:nvPr>
        </p:nvSpPr>
        <p:spPr>
          <a:xfrm>
            <a:off x="722700" y="472200"/>
            <a:ext cx="8520600" cy="405600"/>
          </a:xfrm>
          <a:prstGeom prst="rect">
            <a:avLst/>
          </a:prstGeom>
          <a:noFill/>
          <a:ln>
            <a:noFill/>
          </a:ln>
        </p:spPr>
        <p:txBody>
          <a:bodyPr anchorCtr="0" anchor="t" bIns="0" lIns="0" spcFirstLastPara="1" rIns="0" wrap="square" tIns="112125">
            <a:spAutoFit/>
          </a:bodyPr>
          <a:lstStyle/>
          <a:p>
            <a:pPr indent="0" lvl="0" marL="124460" rtl="0" algn="l">
              <a:lnSpc>
                <a:spcPct val="100000"/>
              </a:lnSpc>
              <a:spcBef>
                <a:spcPts val="75"/>
              </a:spcBef>
              <a:spcAft>
                <a:spcPts val="0"/>
              </a:spcAft>
              <a:buSzPts val="2800"/>
              <a:buNone/>
            </a:pPr>
            <a:r>
              <a:rPr b="1" lang="de" sz="1900">
                <a:solidFill>
                  <a:schemeClr val="dk1"/>
                </a:solidFill>
                <a:latin typeface="Titillium Web"/>
                <a:ea typeface="Titillium Web"/>
                <a:cs typeface="Titillium Web"/>
                <a:sym typeface="Titillium Web"/>
              </a:rPr>
              <a:t>Een cijfervoorbeeld</a:t>
            </a:r>
            <a:endParaRPr sz="1900">
              <a:solidFill>
                <a:schemeClr val="dk1"/>
              </a:solidFill>
              <a:latin typeface="Titillium Web"/>
              <a:ea typeface="Titillium Web"/>
              <a:cs typeface="Titillium Web"/>
              <a:sym typeface="Titillium Web"/>
            </a:endParaRPr>
          </a:p>
        </p:txBody>
      </p:sp>
      <p:sp>
        <p:nvSpPr>
          <p:cNvPr id="580" name="Google Shape;580;g3ccfad43812_0_187"/>
          <p:cNvSpPr txBox="1"/>
          <p:nvPr/>
        </p:nvSpPr>
        <p:spPr>
          <a:xfrm>
            <a:off x="1479347" y="2021110"/>
            <a:ext cx="1901700" cy="165900"/>
          </a:xfrm>
          <a:prstGeom prst="rect">
            <a:avLst/>
          </a:prstGeom>
          <a:noFill/>
          <a:ln>
            <a:noFill/>
          </a:ln>
        </p:spPr>
        <p:txBody>
          <a:bodyPr anchorCtr="0" anchor="t" bIns="0" lIns="0" spcFirstLastPara="1" rIns="0" wrap="square" tIns="10000">
            <a:spAutoFit/>
          </a:bodyPr>
          <a:lstStyle/>
          <a:p>
            <a:pPr indent="0" lvl="0" marL="9525" marR="0" rtl="0" algn="l">
              <a:lnSpc>
                <a:spcPct val="100000"/>
              </a:lnSpc>
              <a:spcBef>
                <a:spcPts val="0"/>
              </a:spcBef>
              <a:spcAft>
                <a:spcPts val="0"/>
              </a:spcAft>
              <a:buNone/>
            </a:pPr>
            <a:r>
              <a:rPr b="0" i="0" lang="de" sz="1013" u="none" cap="none" strike="noStrike">
                <a:solidFill>
                  <a:srgbClr val="000000"/>
                </a:solidFill>
                <a:latin typeface="Titillium Web"/>
                <a:ea typeface="Titillium Web"/>
                <a:cs typeface="Titillium Web"/>
                <a:sym typeface="Titillium Web"/>
              </a:rPr>
              <a:t>+ werkgeversbijdrage (min. 25%)</a:t>
            </a:r>
            <a:endParaRPr b="0" i="0" sz="1013" u="none" cap="none" strike="noStrike">
              <a:solidFill>
                <a:srgbClr val="000000"/>
              </a:solidFill>
              <a:latin typeface="Titillium Web"/>
              <a:ea typeface="Titillium Web"/>
              <a:cs typeface="Titillium Web"/>
              <a:sym typeface="Titillium Web"/>
            </a:endParaRPr>
          </a:p>
        </p:txBody>
      </p:sp>
      <p:sp>
        <p:nvSpPr>
          <p:cNvPr id="581" name="Google Shape;581;g3ccfad43812_0_187"/>
          <p:cNvSpPr txBox="1"/>
          <p:nvPr/>
        </p:nvSpPr>
        <p:spPr>
          <a:xfrm>
            <a:off x="1479347" y="2638615"/>
            <a:ext cx="1815000" cy="165900"/>
          </a:xfrm>
          <a:prstGeom prst="rect">
            <a:avLst/>
          </a:prstGeom>
          <a:noFill/>
          <a:ln>
            <a:noFill/>
          </a:ln>
        </p:spPr>
        <p:txBody>
          <a:bodyPr anchorCtr="0" anchor="t" bIns="0" lIns="0" spcFirstLastPara="1" rIns="0" wrap="square" tIns="10000">
            <a:spAutoFit/>
          </a:bodyPr>
          <a:lstStyle/>
          <a:p>
            <a:pPr indent="0" lvl="0" marL="9525" marR="0" rtl="0" algn="l">
              <a:lnSpc>
                <a:spcPct val="100000"/>
              </a:lnSpc>
              <a:spcBef>
                <a:spcPts val="0"/>
              </a:spcBef>
              <a:spcAft>
                <a:spcPts val="0"/>
              </a:spcAft>
              <a:buNone/>
            </a:pPr>
            <a:r>
              <a:rPr b="0" i="0" lang="de" sz="1013" u="none" cap="none" strike="noStrike">
                <a:solidFill>
                  <a:srgbClr val="000000"/>
                </a:solidFill>
                <a:latin typeface="Titillium Web"/>
                <a:ea typeface="Titillium Web"/>
                <a:cs typeface="Titillium Web"/>
                <a:sym typeface="Titillium Web"/>
              </a:rPr>
              <a:t>- werknemersbijdrage (13,07%)</a:t>
            </a:r>
            <a:endParaRPr b="0" i="0" sz="1013" u="none" cap="none" strike="noStrike">
              <a:solidFill>
                <a:srgbClr val="000000"/>
              </a:solidFill>
              <a:latin typeface="Titillium Web"/>
              <a:ea typeface="Titillium Web"/>
              <a:cs typeface="Titillium Web"/>
              <a:sym typeface="Titillium Web"/>
            </a:endParaRPr>
          </a:p>
        </p:txBody>
      </p:sp>
      <p:sp>
        <p:nvSpPr>
          <p:cNvPr id="582" name="Google Shape;582;g3ccfad43812_0_187"/>
          <p:cNvSpPr txBox="1"/>
          <p:nvPr/>
        </p:nvSpPr>
        <p:spPr>
          <a:xfrm>
            <a:off x="1479346" y="2947225"/>
            <a:ext cx="1837500" cy="165900"/>
          </a:xfrm>
          <a:prstGeom prst="rect">
            <a:avLst/>
          </a:prstGeom>
          <a:noFill/>
          <a:ln>
            <a:noFill/>
          </a:ln>
        </p:spPr>
        <p:txBody>
          <a:bodyPr anchorCtr="0" anchor="t" bIns="0" lIns="0" spcFirstLastPara="1" rIns="0" wrap="square" tIns="10000">
            <a:spAutoFit/>
          </a:bodyPr>
          <a:lstStyle/>
          <a:p>
            <a:pPr indent="0" lvl="0" marL="9525" marR="0" rtl="0" algn="l">
              <a:lnSpc>
                <a:spcPct val="100000"/>
              </a:lnSpc>
              <a:spcBef>
                <a:spcPts val="0"/>
              </a:spcBef>
              <a:spcAft>
                <a:spcPts val="0"/>
              </a:spcAft>
              <a:buNone/>
            </a:pPr>
            <a:r>
              <a:rPr b="0" i="0" lang="de" sz="1013" u="none" cap="none" strike="noStrike">
                <a:solidFill>
                  <a:srgbClr val="000000"/>
                </a:solidFill>
                <a:latin typeface="Titillium Web"/>
                <a:ea typeface="Titillium Web"/>
                <a:cs typeface="Titillium Web"/>
                <a:sym typeface="Titillium Web"/>
              </a:rPr>
              <a:t>- bedrijfsvoorheffing (min. 22 %)</a:t>
            </a:r>
            <a:endParaRPr b="0" i="0" sz="1013" u="none" cap="none" strike="noStrike">
              <a:solidFill>
                <a:srgbClr val="000000"/>
              </a:solidFill>
              <a:latin typeface="Titillium Web"/>
              <a:ea typeface="Titillium Web"/>
              <a:cs typeface="Titillium Web"/>
              <a:sym typeface="Titillium Web"/>
            </a:endParaRPr>
          </a:p>
        </p:txBody>
      </p:sp>
      <p:sp>
        <p:nvSpPr>
          <p:cNvPr id="583" name="Google Shape;583;g3ccfad43812_0_187"/>
          <p:cNvSpPr txBox="1"/>
          <p:nvPr/>
        </p:nvSpPr>
        <p:spPr>
          <a:xfrm>
            <a:off x="1781365" y="2291143"/>
            <a:ext cx="971700" cy="186600"/>
          </a:xfrm>
          <a:prstGeom prst="rect">
            <a:avLst/>
          </a:prstGeom>
          <a:noFill/>
          <a:ln cap="flat" cmpd="sng" w="28575">
            <a:solidFill>
              <a:srgbClr val="EC3B61"/>
            </a:solidFill>
            <a:prstDash val="solid"/>
            <a:round/>
            <a:headEnd len="sm" w="sm" type="none"/>
            <a:tailEnd len="sm" w="sm" type="none"/>
          </a:ln>
        </p:spPr>
        <p:txBody>
          <a:bodyPr anchorCtr="0" anchor="t" bIns="0" lIns="0" spcFirstLastPara="1" rIns="0" wrap="square" tIns="30475">
            <a:spAutoFit/>
          </a:bodyPr>
          <a:lstStyle/>
          <a:p>
            <a:pPr indent="0" lvl="0" marL="175736" marR="0" rtl="0" algn="l">
              <a:lnSpc>
                <a:spcPct val="100000"/>
              </a:lnSpc>
              <a:spcBef>
                <a:spcPts val="0"/>
              </a:spcBef>
              <a:spcAft>
                <a:spcPts val="0"/>
              </a:spcAft>
              <a:buNone/>
            </a:pPr>
            <a:r>
              <a:rPr b="1" i="0" lang="de" sz="1013" u="none" cap="none" strike="noStrike">
                <a:solidFill>
                  <a:srgbClr val="EC3B61"/>
                </a:solidFill>
                <a:latin typeface="Titillium Web"/>
                <a:ea typeface="Titillium Web"/>
                <a:cs typeface="Titillium Web"/>
                <a:sym typeface="Titillium Web"/>
              </a:rPr>
              <a:t>Brutoloon</a:t>
            </a:r>
            <a:endParaRPr b="0" i="0" sz="1013" u="none" cap="none" strike="noStrike">
              <a:solidFill>
                <a:srgbClr val="000000"/>
              </a:solidFill>
              <a:latin typeface="Titillium Web"/>
              <a:ea typeface="Titillium Web"/>
              <a:cs typeface="Titillium Web"/>
              <a:sym typeface="Titillium Web"/>
            </a:endParaRPr>
          </a:p>
        </p:txBody>
      </p:sp>
      <p:sp>
        <p:nvSpPr>
          <p:cNvPr id="584" name="Google Shape;584;g3ccfad43812_0_187"/>
          <p:cNvSpPr txBox="1"/>
          <p:nvPr/>
        </p:nvSpPr>
        <p:spPr>
          <a:xfrm>
            <a:off x="1781365" y="3274123"/>
            <a:ext cx="971700" cy="186300"/>
          </a:xfrm>
          <a:prstGeom prst="rect">
            <a:avLst/>
          </a:prstGeom>
          <a:noFill/>
          <a:ln cap="flat" cmpd="sng" w="28575">
            <a:solidFill>
              <a:srgbClr val="EC3B61"/>
            </a:solidFill>
            <a:prstDash val="solid"/>
            <a:round/>
            <a:headEnd len="sm" w="sm" type="none"/>
            <a:tailEnd len="sm" w="sm" type="none"/>
          </a:ln>
        </p:spPr>
        <p:txBody>
          <a:bodyPr anchorCtr="0" anchor="t" bIns="0" lIns="0" spcFirstLastPara="1" rIns="0" wrap="square" tIns="30000">
            <a:spAutoFit/>
          </a:bodyPr>
          <a:lstStyle/>
          <a:p>
            <a:pPr indent="0" lvl="0" marL="182880" marR="0" rtl="0" algn="l">
              <a:lnSpc>
                <a:spcPct val="100000"/>
              </a:lnSpc>
              <a:spcBef>
                <a:spcPts val="0"/>
              </a:spcBef>
              <a:spcAft>
                <a:spcPts val="0"/>
              </a:spcAft>
              <a:buNone/>
            </a:pPr>
            <a:r>
              <a:rPr b="1" i="0" lang="de" sz="1013" u="none" cap="none" strike="noStrike">
                <a:solidFill>
                  <a:srgbClr val="EC3B61"/>
                </a:solidFill>
                <a:latin typeface="Titillium Web"/>
                <a:ea typeface="Titillium Web"/>
                <a:cs typeface="Titillium Web"/>
                <a:sym typeface="Titillium Web"/>
              </a:rPr>
              <a:t>Nettoloon</a:t>
            </a:r>
            <a:endParaRPr b="0" i="0" sz="1013" u="none" cap="none" strike="noStrike">
              <a:solidFill>
                <a:srgbClr val="000000"/>
              </a:solidFill>
              <a:latin typeface="Titillium Web"/>
              <a:ea typeface="Titillium Web"/>
              <a:cs typeface="Titillium Web"/>
              <a:sym typeface="Titillium Web"/>
            </a:endParaRPr>
          </a:p>
        </p:txBody>
      </p:sp>
      <p:grpSp>
        <p:nvGrpSpPr>
          <p:cNvPr id="585" name="Google Shape;585;g3ccfad43812_0_187"/>
          <p:cNvGrpSpPr/>
          <p:nvPr/>
        </p:nvGrpSpPr>
        <p:grpSpPr>
          <a:xfrm>
            <a:off x="1394459" y="1465308"/>
            <a:ext cx="2037969" cy="453790"/>
            <a:chOff x="335279" y="1953742"/>
            <a:chExt cx="2717292" cy="605053"/>
          </a:xfrm>
        </p:grpSpPr>
        <p:pic>
          <p:nvPicPr>
            <p:cNvPr id="586" name="Google Shape;586;g3ccfad43812_0_187"/>
            <p:cNvPicPr preferRelativeResize="0"/>
            <p:nvPr/>
          </p:nvPicPr>
          <p:blipFill rotWithShape="1">
            <a:blip r:embed="rId3">
              <a:alphaModFix/>
            </a:blip>
            <a:srcRect b="0" l="0" r="0" t="0"/>
            <a:stretch/>
          </p:blipFill>
          <p:spPr>
            <a:xfrm>
              <a:off x="335279" y="1953742"/>
              <a:ext cx="2717292" cy="605053"/>
            </a:xfrm>
            <a:prstGeom prst="rect">
              <a:avLst/>
            </a:prstGeom>
            <a:noFill/>
            <a:ln>
              <a:noFill/>
            </a:ln>
          </p:spPr>
        </p:pic>
        <p:pic>
          <p:nvPicPr>
            <p:cNvPr id="587" name="Google Shape;587;g3ccfad43812_0_187"/>
            <p:cNvPicPr preferRelativeResize="0"/>
            <p:nvPr/>
          </p:nvPicPr>
          <p:blipFill rotWithShape="1">
            <a:blip r:embed="rId4">
              <a:alphaModFix/>
            </a:blip>
            <a:srcRect b="0" l="0" r="0" t="0"/>
            <a:stretch/>
          </p:blipFill>
          <p:spPr>
            <a:xfrm>
              <a:off x="445007" y="2048281"/>
              <a:ext cx="2494788" cy="464794"/>
            </a:xfrm>
            <a:prstGeom prst="rect">
              <a:avLst/>
            </a:prstGeom>
            <a:noFill/>
            <a:ln>
              <a:noFill/>
            </a:ln>
          </p:spPr>
        </p:pic>
      </p:grpSp>
      <p:sp>
        <p:nvSpPr>
          <p:cNvPr id="588" name="Google Shape;588;g3ccfad43812_0_187"/>
          <p:cNvSpPr txBox="1"/>
          <p:nvPr/>
        </p:nvSpPr>
        <p:spPr>
          <a:xfrm>
            <a:off x="1421320" y="1492187"/>
            <a:ext cx="1947900" cy="272400"/>
          </a:xfrm>
          <a:prstGeom prst="rect">
            <a:avLst/>
          </a:prstGeom>
          <a:solidFill>
            <a:srgbClr val="FFFFFF"/>
          </a:solidFill>
          <a:ln cap="flat" cmpd="sng" w="19050">
            <a:solidFill>
              <a:srgbClr val="09A7B6"/>
            </a:solidFill>
            <a:prstDash val="solid"/>
            <a:round/>
            <a:headEnd len="sm" w="sm" type="none"/>
            <a:tailEnd len="sm" w="sm" type="none"/>
          </a:ln>
        </p:spPr>
        <p:txBody>
          <a:bodyPr anchorCtr="0" anchor="t" bIns="0" lIns="0" spcFirstLastPara="1" rIns="0" wrap="square" tIns="100000">
            <a:spAutoFit/>
          </a:bodyPr>
          <a:lstStyle/>
          <a:p>
            <a:pPr indent="0" lvl="0" marL="152400" marR="0" rtl="0" algn="l">
              <a:lnSpc>
                <a:spcPct val="100000"/>
              </a:lnSpc>
              <a:spcBef>
                <a:spcPts val="0"/>
              </a:spcBef>
              <a:spcAft>
                <a:spcPts val="0"/>
              </a:spcAft>
              <a:buNone/>
            </a:pPr>
            <a:r>
              <a:rPr b="0" i="0" lang="de" sz="1113" u="none" cap="none" strike="noStrike">
                <a:solidFill>
                  <a:srgbClr val="000000"/>
                </a:solidFill>
                <a:latin typeface="Titillium Web"/>
                <a:ea typeface="Titillium Web"/>
                <a:cs typeface="Titillium Web"/>
                <a:sym typeface="Titillium Web"/>
              </a:rPr>
              <a:t>Rechtstreekse tewerkstelling</a:t>
            </a:r>
            <a:endParaRPr b="0" i="0" sz="1113" u="none" cap="none" strike="noStrike">
              <a:solidFill>
                <a:srgbClr val="000000"/>
              </a:solidFill>
              <a:latin typeface="Titillium Web"/>
              <a:ea typeface="Titillium Web"/>
              <a:cs typeface="Titillium Web"/>
              <a:sym typeface="Titillium Web"/>
            </a:endParaRPr>
          </a:p>
        </p:txBody>
      </p:sp>
      <p:sp>
        <p:nvSpPr>
          <p:cNvPr id="589" name="Google Shape;589;g3ccfad43812_0_187"/>
          <p:cNvSpPr txBox="1"/>
          <p:nvPr/>
        </p:nvSpPr>
        <p:spPr>
          <a:xfrm>
            <a:off x="3796855" y="2026158"/>
            <a:ext cx="1187700" cy="165900"/>
          </a:xfrm>
          <a:prstGeom prst="rect">
            <a:avLst/>
          </a:prstGeom>
          <a:noFill/>
          <a:ln>
            <a:noFill/>
          </a:ln>
        </p:spPr>
        <p:txBody>
          <a:bodyPr anchorCtr="0" anchor="t" bIns="0" lIns="0" spcFirstLastPara="1" rIns="0" wrap="square" tIns="10000">
            <a:spAutoFit/>
          </a:bodyPr>
          <a:lstStyle/>
          <a:p>
            <a:pPr indent="0" lvl="0" marL="9525" marR="0" rtl="0" algn="l">
              <a:lnSpc>
                <a:spcPct val="100000"/>
              </a:lnSpc>
              <a:spcBef>
                <a:spcPts val="0"/>
              </a:spcBef>
              <a:spcAft>
                <a:spcPts val="0"/>
              </a:spcAft>
              <a:buNone/>
            </a:pPr>
            <a:r>
              <a:rPr b="0" i="0" lang="de" sz="1013" u="none" cap="none" strike="noStrike">
                <a:solidFill>
                  <a:srgbClr val="000000"/>
                </a:solidFill>
                <a:latin typeface="Titillium Web"/>
                <a:ea typeface="Titillium Web"/>
                <a:cs typeface="Titillium Web"/>
                <a:sym typeface="Titillium Web"/>
              </a:rPr>
              <a:t>+ BTW (0, 6 of 21%)</a:t>
            </a:r>
            <a:endParaRPr b="0" i="0" sz="1013" u="none" cap="none" strike="noStrike">
              <a:solidFill>
                <a:srgbClr val="000000"/>
              </a:solidFill>
              <a:latin typeface="Titillium Web"/>
              <a:ea typeface="Titillium Web"/>
              <a:cs typeface="Titillium Web"/>
              <a:sym typeface="Titillium Web"/>
            </a:endParaRPr>
          </a:p>
        </p:txBody>
      </p:sp>
      <p:sp>
        <p:nvSpPr>
          <p:cNvPr id="590" name="Google Shape;590;g3ccfad43812_0_187"/>
          <p:cNvSpPr txBox="1"/>
          <p:nvPr/>
        </p:nvSpPr>
        <p:spPr>
          <a:xfrm>
            <a:off x="3796855" y="2334767"/>
            <a:ext cx="1161000" cy="165900"/>
          </a:xfrm>
          <a:prstGeom prst="rect">
            <a:avLst/>
          </a:prstGeom>
          <a:noFill/>
          <a:ln>
            <a:noFill/>
          </a:ln>
        </p:spPr>
        <p:txBody>
          <a:bodyPr anchorCtr="0" anchor="t" bIns="0" lIns="0" spcFirstLastPara="1" rIns="0" wrap="square" tIns="10000">
            <a:spAutoFit/>
          </a:bodyPr>
          <a:lstStyle/>
          <a:p>
            <a:pPr indent="0" lvl="0" marL="9525" marR="0" rtl="0" algn="l">
              <a:lnSpc>
                <a:spcPct val="100000"/>
              </a:lnSpc>
              <a:spcBef>
                <a:spcPts val="0"/>
              </a:spcBef>
              <a:spcAft>
                <a:spcPts val="0"/>
              </a:spcAft>
              <a:buNone/>
            </a:pPr>
            <a:r>
              <a:rPr b="0" i="0" lang="de" sz="1013" u="none" cap="none" strike="noStrike">
                <a:solidFill>
                  <a:srgbClr val="000000"/>
                </a:solidFill>
                <a:latin typeface="Titillium Web"/>
                <a:ea typeface="Titillium Web"/>
                <a:cs typeface="Titillium Web"/>
                <a:sym typeface="Titillium Web"/>
              </a:rPr>
              <a:t>+ commissie (6-8%)</a:t>
            </a:r>
            <a:endParaRPr b="0" i="0" sz="1013" u="none" cap="none" strike="noStrike">
              <a:solidFill>
                <a:srgbClr val="000000"/>
              </a:solidFill>
              <a:latin typeface="Titillium Web"/>
              <a:ea typeface="Titillium Web"/>
              <a:cs typeface="Titillium Web"/>
              <a:sym typeface="Titillium Web"/>
            </a:endParaRPr>
          </a:p>
        </p:txBody>
      </p:sp>
      <p:grpSp>
        <p:nvGrpSpPr>
          <p:cNvPr id="591" name="Google Shape;591;g3ccfad43812_0_187"/>
          <p:cNvGrpSpPr/>
          <p:nvPr/>
        </p:nvGrpSpPr>
        <p:grpSpPr>
          <a:xfrm>
            <a:off x="3711321" y="1465308"/>
            <a:ext cx="1912239" cy="453790"/>
            <a:chOff x="3424428" y="1953742"/>
            <a:chExt cx="2549652" cy="605053"/>
          </a:xfrm>
        </p:grpSpPr>
        <p:pic>
          <p:nvPicPr>
            <p:cNvPr id="592" name="Google Shape;592;g3ccfad43812_0_187"/>
            <p:cNvPicPr preferRelativeResize="0"/>
            <p:nvPr/>
          </p:nvPicPr>
          <p:blipFill rotWithShape="1">
            <a:blip r:embed="rId5">
              <a:alphaModFix/>
            </a:blip>
            <a:srcRect b="0" l="0" r="0" t="0"/>
            <a:stretch/>
          </p:blipFill>
          <p:spPr>
            <a:xfrm>
              <a:off x="3424428" y="1953742"/>
              <a:ext cx="2549652" cy="605053"/>
            </a:xfrm>
            <a:prstGeom prst="rect">
              <a:avLst/>
            </a:prstGeom>
            <a:noFill/>
            <a:ln>
              <a:noFill/>
            </a:ln>
          </p:spPr>
        </p:pic>
        <p:pic>
          <p:nvPicPr>
            <p:cNvPr id="593" name="Google Shape;593;g3ccfad43812_0_187"/>
            <p:cNvPicPr preferRelativeResize="0"/>
            <p:nvPr/>
          </p:nvPicPr>
          <p:blipFill rotWithShape="1">
            <a:blip r:embed="rId6">
              <a:alphaModFix/>
            </a:blip>
            <a:srcRect b="0" l="0" r="0" t="0"/>
            <a:stretch/>
          </p:blipFill>
          <p:spPr>
            <a:xfrm>
              <a:off x="4037076" y="2048281"/>
              <a:ext cx="1321308" cy="464794"/>
            </a:xfrm>
            <a:prstGeom prst="rect">
              <a:avLst/>
            </a:prstGeom>
            <a:noFill/>
            <a:ln>
              <a:noFill/>
            </a:ln>
          </p:spPr>
        </p:pic>
      </p:grpSp>
      <p:sp>
        <p:nvSpPr>
          <p:cNvPr id="594" name="Google Shape;594;g3ccfad43812_0_187"/>
          <p:cNvSpPr txBox="1"/>
          <p:nvPr/>
        </p:nvSpPr>
        <p:spPr>
          <a:xfrm>
            <a:off x="3738181" y="1492187"/>
            <a:ext cx="1822200" cy="272400"/>
          </a:xfrm>
          <a:prstGeom prst="rect">
            <a:avLst/>
          </a:prstGeom>
          <a:solidFill>
            <a:srgbClr val="FFFFFF"/>
          </a:solidFill>
          <a:ln cap="flat" cmpd="sng" w="19050">
            <a:solidFill>
              <a:srgbClr val="09A7B6"/>
            </a:solidFill>
            <a:prstDash val="solid"/>
            <a:round/>
            <a:headEnd len="sm" w="sm" type="none"/>
            <a:tailEnd len="sm" w="sm" type="none"/>
          </a:ln>
        </p:spPr>
        <p:txBody>
          <a:bodyPr anchorCtr="0" anchor="t" bIns="0" lIns="0" spcFirstLastPara="1" rIns="0" wrap="square" tIns="100000">
            <a:spAutoFit/>
          </a:bodyPr>
          <a:lstStyle/>
          <a:p>
            <a:pPr indent="0" lvl="0" marL="530066" marR="0" rtl="0" algn="l">
              <a:lnSpc>
                <a:spcPct val="100000"/>
              </a:lnSpc>
              <a:spcBef>
                <a:spcPts val="0"/>
              </a:spcBef>
              <a:spcAft>
                <a:spcPts val="0"/>
              </a:spcAft>
              <a:buNone/>
            </a:pPr>
            <a:r>
              <a:rPr b="0" i="0" lang="de" sz="1113" u="none" cap="none" strike="noStrike">
                <a:solidFill>
                  <a:srgbClr val="000000"/>
                </a:solidFill>
                <a:latin typeface="Titillium Web"/>
                <a:ea typeface="Titillium Web"/>
                <a:cs typeface="Titillium Web"/>
                <a:sym typeface="Titillium Web"/>
              </a:rPr>
              <a:t>SBK / Interim</a:t>
            </a:r>
            <a:endParaRPr b="0" i="0" sz="1113" u="none" cap="none" strike="noStrike">
              <a:solidFill>
                <a:srgbClr val="000000"/>
              </a:solidFill>
              <a:latin typeface="Titillium Web"/>
              <a:ea typeface="Titillium Web"/>
              <a:cs typeface="Titillium Web"/>
              <a:sym typeface="Titillium Web"/>
            </a:endParaRPr>
          </a:p>
        </p:txBody>
      </p:sp>
      <p:grpSp>
        <p:nvGrpSpPr>
          <p:cNvPr id="595" name="Google Shape;595;g3ccfad43812_0_187"/>
          <p:cNvGrpSpPr/>
          <p:nvPr/>
        </p:nvGrpSpPr>
        <p:grpSpPr>
          <a:xfrm>
            <a:off x="5894450" y="1465308"/>
            <a:ext cx="1912238" cy="453790"/>
            <a:chOff x="6335267" y="1953742"/>
            <a:chExt cx="2549651" cy="605053"/>
          </a:xfrm>
        </p:grpSpPr>
        <p:pic>
          <p:nvPicPr>
            <p:cNvPr id="596" name="Google Shape;596;g3ccfad43812_0_187"/>
            <p:cNvPicPr preferRelativeResize="0"/>
            <p:nvPr/>
          </p:nvPicPr>
          <p:blipFill rotWithShape="1">
            <a:blip r:embed="rId5">
              <a:alphaModFix/>
            </a:blip>
            <a:srcRect b="0" l="0" r="0" t="0"/>
            <a:stretch/>
          </p:blipFill>
          <p:spPr>
            <a:xfrm>
              <a:off x="6335267" y="1953742"/>
              <a:ext cx="2549651" cy="605053"/>
            </a:xfrm>
            <a:prstGeom prst="rect">
              <a:avLst/>
            </a:prstGeom>
            <a:noFill/>
            <a:ln>
              <a:noFill/>
            </a:ln>
          </p:spPr>
        </p:pic>
        <p:pic>
          <p:nvPicPr>
            <p:cNvPr id="597" name="Google Shape;597;g3ccfad43812_0_187"/>
            <p:cNvPicPr preferRelativeResize="0"/>
            <p:nvPr/>
          </p:nvPicPr>
          <p:blipFill rotWithShape="1">
            <a:blip r:embed="rId7">
              <a:alphaModFix/>
            </a:blip>
            <a:srcRect b="0" l="0" r="0" t="0"/>
            <a:stretch/>
          </p:blipFill>
          <p:spPr>
            <a:xfrm>
              <a:off x="6986015" y="2048281"/>
              <a:ext cx="1246631" cy="464794"/>
            </a:xfrm>
            <a:prstGeom prst="rect">
              <a:avLst/>
            </a:prstGeom>
            <a:noFill/>
            <a:ln>
              <a:noFill/>
            </a:ln>
          </p:spPr>
        </p:pic>
      </p:grpSp>
      <p:grpSp>
        <p:nvGrpSpPr>
          <p:cNvPr id="598" name="Google Shape;598;g3ccfad43812_0_187"/>
          <p:cNvGrpSpPr/>
          <p:nvPr/>
        </p:nvGrpSpPr>
        <p:grpSpPr>
          <a:xfrm>
            <a:off x="3538728" y="1936242"/>
            <a:ext cx="1612487" cy="1516761"/>
            <a:chOff x="3194304" y="2581655"/>
            <a:chExt cx="2149982" cy="2022348"/>
          </a:xfrm>
        </p:grpSpPr>
        <p:pic>
          <p:nvPicPr>
            <p:cNvPr id="599" name="Google Shape;599;g3ccfad43812_0_187"/>
            <p:cNvPicPr preferRelativeResize="0"/>
            <p:nvPr/>
          </p:nvPicPr>
          <p:blipFill rotWithShape="1">
            <a:blip r:embed="rId8">
              <a:alphaModFix/>
            </a:blip>
            <a:srcRect b="0" l="0" r="0" t="0"/>
            <a:stretch/>
          </p:blipFill>
          <p:spPr>
            <a:xfrm>
              <a:off x="3194304" y="2581655"/>
              <a:ext cx="152349" cy="2022348"/>
            </a:xfrm>
            <a:prstGeom prst="rect">
              <a:avLst/>
            </a:prstGeom>
            <a:noFill/>
            <a:ln>
              <a:noFill/>
            </a:ln>
          </p:spPr>
        </p:pic>
        <p:sp>
          <p:nvSpPr>
            <p:cNvPr id="600" name="Google Shape;600;g3ccfad43812_0_187"/>
            <p:cNvSpPr/>
            <p:nvPr/>
          </p:nvSpPr>
          <p:spPr>
            <a:xfrm>
              <a:off x="3245358" y="2608325"/>
              <a:ext cx="0" cy="1895475"/>
            </a:xfrm>
            <a:custGeom>
              <a:rect b="b" l="l" r="r" t="t"/>
              <a:pathLst>
                <a:path extrusionOk="0" h="1895475" w="120000">
                  <a:moveTo>
                    <a:pt x="0" y="0"/>
                  </a:moveTo>
                  <a:lnTo>
                    <a:pt x="0" y="1895094"/>
                  </a:lnTo>
                </a:path>
              </a:pathLst>
            </a:custGeom>
            <a:noFill/>
            <a:ln cap="flat" cmpd="sng" w="508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601" name="Google Shape;601;g3ccfad43812_0_187"/>
            <p:cNvSpPr/>
            <p:nvPr/>
          </p:nvSpPr>
          <p:spPr>
            <a:xfrm>
              <a:off x="4008882" y="3649217"/>
              <a:ext cx="1335404" cy="716279"/>
            </a:xfrm>
            <a:custGeom>
              <a:rect b="b" l="l" r="r" t="t"/>
              <a:pathLst>
                <a:path extrusionOk="0" h="716279" w="1335404">
                  <a:moveTo>
                    <a:pt x="0" y="716279"/>
                  </a:moveTo>
                  <a:lnTo>
                    <a:pt x="1335024" y="716279"/>
                  </a:lnTo>
                  <a:lnTo>
                    <a:pt x="1335024" y="0"/>
                  </a:lnTo>
                  <a:lnTo>
                    <a:pt x="0" y="0"/>
                  </a:lnTo>
                  <a:lnTo>
                    <a:pt x="0" y="716279"/>
                  </a:lnTo>
                  <a:close/>
                </a:path>
              </a:pathLst>
            </a:custGeom>
            <a:noFill/>
            <a:ln cap="flat" cmpd="sng" w="28575">
              <a:solidFill>
                <a:srgbClr val="EC3B6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602" name="Google Shape;602;g3ccfad43812_0_187"/>
          <p:cNvSpPr txBox="1"/>
          <p:nvPr/>
        </p:nvSpPr>
        <p:spPr>
          <a:xfrm>
            <a:off x="5921311" y="1492187"/>
            <a:ext cx="1822200" cy="272400"/>
          </a:xfrm>
          <a:prstGeom prst="rect">
            <a:avLst/>
          </a:prstGeom>
          <a:solidFill>
            <a:srgbClr val="FFFFFF"/>
          </a:solidFill>
          <a:ln cap="flat" cmpd="sng" w="19050">
            <a:solidFill>
              <a:srgbClr val="09A7B6"/>
            </a:solidFill>
            <a:prstDash val="solid"/>
            <a:round/>
            <a:headEnd len="sm" w="sm" type="none"/>
            <a:tailEnd len="sm" w="sm" type="none"/>
          </a:ln>
        </p:spPr>
        <p:txBody>
          <a:bodyPr anchorCtr="0" anchor="t" bIns="0" lIns="0" spcFirstLastPara="1" rIns="0" wrap="square" tIns="100000">
            <a:spAutoFit/>
          </a:bodyPr>
          <a:lstStyle/>
          <a:p>
            <a:pPr indent="0" lvl="0" marL="559593" marR="0" rtl="0" algn="l">
              <a:lnSpc>
                <a:spcPct val="100000"/>
              </a:lnSpc>
              <a:spcBef>
                <a:spcPts val="0"/>
              </a:spcBef>
              <a:spcAft>
                <a:spcPts val="0"/>
              </a:spcAft>
              <a:buNone/>
            </a:pPr>
            <a:r>
              <a:rPr b="0" i="0" lang="de" sz="1113" u="none" cap="none" strike="noStrike">
                <a:solidFill>
                  <a:srgbClr val="000000"/>
                </a:solidFill>
                <a:latin typeface="Titillium Web"/>
                <a:ea typeface="Titillium Web"/>
                <a:cs typeface="Titillium Web"/>
                <a:sym typeface="Titillium Web"/>
              </a:rPr>
              <a:t>Zelfstandige</a:t>
            </a:r>
            <a:endParaRPr b="0" i="0" sz="1113" u="none" cap="none" strike="noStrike">
              <a:solidFill>
                <a:srgbClr val="000000"/>
              </a:solidFill>
              <a:latin typeface="Titillium Web"/>
              <a:ea typeface="Titillium Web"/>
              <a:cs typeface="Titillium Web"/>
              <a:sym typeface="Titillium Web"/>
            </a:endParaRPr>
          </a:p>
        </p:txBody>
      </p:sp>
      <p:grpSp>
        <p:nvGrpSpPr>
          <p:cNvPr id="603" name="Google Shape;603;g3ccfad43812_0_187"/>
          <p:cNvGrpSpPr/>
          <p:nvPr/>
        </p:nvGrpSpPr>
        <p:grpSpPr>
          <a:xfrm>
            <a:off x="5704713" y="1936242"/>
            <a:ext cx="114262" cy="1516761"/>
            <a:chOff x="6082284" y="2581655"/>
            <a:chExt cx="152349" cy="2022348"/>
          </a:xfrm>
        </p:grpSpPr>
        <p:pic>
          <p:nvPicPr>
            <p:cNvPr id="604" name="Google Shape;604;g3ccfad43812_0_187"/>
            <p:cNvPicPr preferRelativeResize="0"/>
            <p:nvPr/>
          </p:nvPicPr>
          <p:blipFill rotWithShape="1">
            <a:blip r:embed="rId8">
              <a:alphaModFix/>
            </a:blip>
            <a:srcRect b="0" l="0" r="0" t="0"/>
            <a:stretch/>
          </p:blipFill>
          <p:spPr>
            <a:xfrm>
              <a:off x="6082284" y="2581655"/>
              <a:ext cx="152349" cy="2022348"/>
            </a:xfrm>
            <a:prstGeom prst="rect">
              <a:avLst/>
            </a:prstGeom>
            <a:noFill/>
            <a:ln>
              <a:noFill/>
            </a:ln>
          </p:spPr>
        </p:pic>
        <p:sp>
          <p:nvSpPr>
            <p:cNvPr id="605" name="Google Shape;605;g3ccfad43812_0_187"/>
            <p:cNvSpPr/>
            <p:nvPr/>
          </p:nvSpPr>
          <p:spPr>
            <a:xfrm>
              <a:off x="6133338" y="2608325"/>
              <a:ext cx="0" cy="1895475"/>
            </a:xfrm>
            <a:custGeom>
              <a:rect b="b" l="l" r="r" t="t"/>
              <a:pathLst>
                <a:path extrusionOk="0" h="1895475" w="120000">
                  <a:moveTo>
                    <a:pt x="0" y="0"/>
                  </a:moveTo>
                  <a:lnTo>
                    <a:pt x="0" y="1895094"/>
                  </a:lnTo>
                </a:path>
              </a:pathLst>
            </a:custGeom>
            <a:noFill/>
            <a:ln cap="flat" cmpd="sng" w="508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606" name="Google Shape;606;g3ccfad43812_0_187"/>
          <p:cNvSpPr txBox="1"/>
          <p:nvPr/>
        </p:nvSpPr>
        <p:spPr>
          <a:xfrm>
            <a:off x="5971793" y="2021110"/>
            <a:ext cx="1187700" cy="165900"/>
          </a:xfrm>
          <a:prstGeom prst="rect">
            <a:avLst/>
          </a:prstGeom>
          <a:noFill/>
          <a:ln>
            <a:noFill/>
          </a:ln>
        </p:spPr>
        <p:txBody>
          <a:bodyPr anchorCtr="0" anchor="t" bIns="0" lIns="0" spcFirstLastPara="1" rIns="0" wrap="square" tIns="10000">
            <a:spAutoFit/>
          </a:bodyPr>
          <a:lstStyle/>
          <a:p>
            <a:pPr indent="0" lvl="0" marL="9525" marR="0" rtl="0" algn="l">
              <a:lnSpc>
                <a:spcPct val="100000"/>
              </a:lnSpc>
              <a:spcBef>
                <a:spcPts val="0"/>
              </a:spcBef>
              <a:spcAft>
                <a:spcPts val="0"/>
              </a:spcAft>
              <a:buNone/>
            </a:pPr>
            <a:r>
              <a:rPr b="0" i="0" lang="de" sz="1013" u="none" cap="none" strike="noStrike">
                <a:solidFill>
                  <a:srgbClr val="000000"/>
                </a:solidFill>
                <a:latin typeface="Titillium Web"/>
                <a:ea typeface="Titillium Web"/>
                <a:cs typeface="Titillium Web"/>
                <a:sym typeface="Titillium Web"/>
              </a:rPr>
              <a:t>+ BTW (0, 6 of 21%)</a:t>
            </a:r>
            <a:endParaRPr b="0" i="0" sz="1013" u="none" cap="none" strike="noStrike">
              <a:solidFill>
                <a:srgbClr val="000000"/>
              </a:solidFill>
              <a:latin typeface="Titillium Web"/>
              <a:ea typeface="Titillium Web"/>
              <a:cs typeface="Titillium Web"/>
              <a:sym typeface="Titillium Web"/>
            </a:endParaRPr>
          </a:p>
        </p:txBody>
      </p:sp>
      <p:sp>
        <p:nvSpPr>
          <p:cNvPr id="607" name="Google Shape;607;g3ccfad43812_0_187"/>
          <p:cNvSpPr txBox="1"/>
          <p:nvPr/>
        </p:nvSpPr>
        <p:spPr>
          <a:xfrm>
            <a:off x="5971794" y="2329719"/>
            <a:ext cx="457800" cy="165900"/>
          </a:xfrm>
          <a:prstGeom prst="rect">
            <a:avLst/>
          </a:prstGeom>
          <a:noFill/>
          <a:ln>
            <a:noFill/>
          </a:ln>
        </p:spPr>
        <p:txBody>
          <a:bodyPr anchorCtr="0" anchor="t" bIns="0" lIns="0" spcFirstLastPara="1" rIns="0" wrap="square" tIns="10000">
            <a:spAutoFit/>
          </a:bodyPr>
          <a:lstStyle/>
          <a:p>
            <a:pPr indent="0" lvl="0" marL="9525" marR="0" rtl="0" algn="l">
              <a:lnSpc>
                <a:spcPct val="100000"/>
              </a:lnSpc>
              <a:spcBef>
                <a:spcPts val="0"/>
              </a:spcBef>
              <a:spcAft>
                <a:spcPts val="0"/>
              </a:spcAft>
              <a:buNone/>
            </a:pPr>
            <a:r>
              <a:rPr b="0" i="0" lang="de" sz="1013" u="none" cap="none" strike="noStrike">
                <a:solidFill>
                  <a:srgbClr val="000000"/>
                </a:solidFill>
                <a:latin typeface="Titillium Web"/>
                <a:ea typeface="Titillium Web"/>
                <a:cs typeface="Titillium Web"/>
                <a:sym typeface="Titillium Web"/>
              </a:rPr>
              <a:t>Factuur</a:t>
            </a:r>
            <a:endParaRPr b="0" i="0" sz="1013" u="none" cap="none" strike="noStrike">
              <a:solidFill>
                <a:srgbClr val="000000"/>
              </a:solidFill>
              <a:latin typeface="Titillium Web"/>
              <a:ea typeface="Titillium Web"/>
              <a:cs typeface="Titillium Web"/>
              <a:sym typeface="Titillium Web"/>
            </a:endParaRPr>
          </a:p>
        </p:txBody>
      </p:sp>
      <p:sp>
        <p:nvSpPr>
          <p:cNvPr id="608" name="Google Shape;608;g3ccfad43812_0_187"/>
          <p:cNvSpPr txBox="1"/>
          <p:nvPr/>
        </p:nvSpPr>
        <p:spPr>
          <a:xfrm>
            <a:off x="5971803" y="2638625"/>
            <a:ext cx="2438700" cy="165900"/>
          </a:xfrm>
          <a:prstGeom prst="rect">
            <a:avLst/>
          </a:prstGeom>
          <a:noFill/>
          <a:ln>
            <a:noFill/>
          </a:ln>
        </p:spPr>
        <p:txBody>
          <a:bodyPr anchorCtr="0" anchor="t" bIns="0" lIns="0" spcFirstLastPara="1" rIns="0" wrap="square" tIns="10000">
            <a:spAutoFit/>
          </a:bodyPr>
          <a:lstStyle/>
          <a:p>
            <a:pPr indent="-161450" lvl="0" marL="170497" marR="3810" rtl="0" algn="l">
              <a:lnSpc>
                <a:spcPct val="100000"/>
              </a:lnSpc>
              <a:spcBef>
                <a:spcPts val="0"/>
              </a:spcBef>
              <a:spcAft>
                <a:spcPts val="0"/>
              </a:spcAft>
              <a:buNone/>
            </a:pPr>
            <a:r>
              <a:rPr b="0" i="0" lang="de" sz="1013" u="none" cap="none" strike="noStrike">
                <a:solidFill>
                  <a:srgbClr val="000000"/>
                </a:solidFill>
                <a:latin typeface="Titillium Web"/>
                <a:ea typeface="Titillium Web"/>
                <a:cs typeface="Titillium Web"/>
                <a:sym typeface="Titillium Web"/>
              </a:rPr>
              <a:t>-	Sociale zekerheidsbijdrage (20%)</a:t>
            </a:r>
            <a:endParaRPr b="0" i="0" sz="1013" u="none" cap="none" strike="noStrike">
              <a:solidFill>
                <a:srgbClr val="000000"/>
              </a:solidFill>
              <a:latin typeface="Titillium Web"/>
              <a:ea typeface="Titillium Web"/>
              <a:cs typeface="Titillium Web"/>
              <a:sym typeface="Titillium Web"/>
            </a:endParaRPr>
          </a:p>
        </p:txBody>
      </p:sp>
      <p:sp>
        <p:nvSpPr>
          <p:cNvPr id="609" name="Google Shape;609;g3ccfad43812_0_187"/>
          <p:cNvSpPr txBox="1"/>
          <p:nvPr/>
        </p:nvSpPr>
        <p:spPr>
          <a:xfrm>
            <a:off x="5971800" y="3101525"/>
            <a:ext cx="2297700" cy="165900"/>
          </a:xfrm>
          <a:prstGeom prst="rect">
            <a:avLst/>
          </a:prstGeom>
          <a:noFill/>
          <a:ln>
            <a:noFill/>
          </a:ln>
        </p:spPr>
        <p:txBody>
          <a:bodyPr anchorCtr="0" anchor="t" bIns="0" lIns="0" spcFirstLastPara="1" rIns="0" wrap="square" tIns="10000">
            <a:spAutoFit/>
          </a:bodyPr>
          <a:lstStyle/>
          <a:p>
            <a:pPr indent="0" lvl="0" marL="0" marR="0" rtl="0" algn="l">
              <a:lnSpc>
                <a:spcPct val="100000"/>
              </a:lnSpc>
              <a:spcBef>
                <a:spcPts val="0"/>
              </a:spcBef>
              <a:spcAft>
                <a:spcPts val="0"/>
              </a:spcAft>
              <a:buNone/>
            </a:pPr>
            <a:r>
              <a:rPr lang="de" sz="1013">
                <a:latin typeface="Titillium Web"/>
                <a:ea typeface="Titillium Web"/>
                <a:cs typeface="Titillium Web"/>
                <a:sym typeface="Titillium Web"/>
              </a:rPr>
              <a:t>-     </a:t>
            </a:r>
            <a:r>
              <a:rPr b="0" i="0" lang="de" sz="1013" u="none" cap="none" strike="noStrike">
                <a:solidFill>
                  <a:srgbClr val="000000"/>
                </a:solidFill>
                <a:latin typeface="Titillium Web"/>
                <a:ea typeface="Titillium Web"/>
                <a:cs typeface="Titillium Web"/>
                <a:sym typeface="Titillium Web"/>
              </a:rPr>
              <a:t>Voorafbetalingen (25-50%)</a:t>
            </a:r>
            <a:endParaRPr b="0" i="0" sz="1013" u="none" cap="none" strike="noStrike">
              <a:solidFill>
                <a:srgbClr val="000000"/>
              </a:solidFill>
              <a:latin typeface="Titillium Web"/>
              <a:ea typeface="Titillium Web"/>
              <a:cs typeface="Titillium Web"/>
              <a:sym typeface="Titillium Web"/>
            </a:endParaRPr>
          </a:p>
        </p:txBody>
      </p:sp>
      <p:sp>
        <p:nvSpPr>
          <p:cNvPr id="610" name="Google Shape;610;g3ccfad43812_0_187"/>
          <p:cNvSpPr txBox="1"/>
          <p:nvPr/>
        </p:nvSpPr>
        <p:spPr>
          <a:xfrm>
            <a:off x="6345884" y="3579424"/>
            <a:ext cx="1184400" cy="186300"/>
          </a:xfrm>
          <a:prstGeom prst="rect">
            <a:avLst/>
          </a:prstGeom>
          <a:noFill/>
          <a:ln cap="flat" cmpd="sng" w="28575">
            <a:solidFill>
              <a:srgbClr val="EC3B61"/>
            </a:solidFill>
            <a:prstDash val="solid"/>
            <a:round/>
            <a:headEnd len="sm" w="sm" type="none"/>
            <a:tailEnd len="sm" w="sm" type="none"/>
          </a:ln>
        </p:spPr>
        <p:txBody>
          <a:bodyPr anchorCtr="0" anchor="t" bIns="0" lIns="0" spcFirstLastPara="1" rIns="0" wrap="square" tIns="30000">
            <a:spAutoFit/>
          </a:bodyPr>
          <a:lstStyle/>
          <a:p>
            <a:pPr indent="0" lvl="0" marL="79533" marR="0" rtl="0" algn="l">
              <a:lnSpc>
                <a:spcPct val="100000"/>
              </a:lnSpc>
              <a:spcBef>
                <a:spcPts val="0"/>
              </a:spcBef>
              <a:spcAft>
                <a:spcPts val="0"/>
              </a:spcAft>
              <a:buNone/>
            </a:pPr>
            <a:r>
              <a:rPr b="1" i="0" lang="de" sz="1013" u="none" cap="none" strike="noStrike">
                <a:solidFill>
                  <a:srgbClr val="EC3B61"/>
                </a:solidFill>
                <a:latin typeface="Titillium Web"/>
                <a:ea typeface="Titillium Web"/>
                <a:cs typeface="Titillium Web"/>
                <a:sym typeface="Titillium Web"/>
              </a:rPr>
              <a:t>Nettovergoeding</a:t>
            </a:r>
            <a:endParaRPr b="0" i="0" sz="1013" u="none" cap="none" strike="noStrike">
              <a:solidFill>
                <a:srgbClr val="000000"/>
              </a:solidFill>
              <a:latin typeface="Titillium Web"/>
              <a:ea typeface="Titillium Web"/>
              <a:cs typeface="Titillium Web"/>
              <a:sym typeface="Titillium Web"/>
            </a:endParaRPr>
          </a:p>
        </p:txBody>
      </p:sp>
      <p:sp>
        <p:nvSpPr>
          <p:cNvPr id="611" name="Google Shape;611;g3ccfad43812_0_187"/>
          <p:cNvSpPr txBox="1"/>
          <p:nvPr/>
        </p:nvSpPr>
        <p:spPr>
          <a:xfrm>
            <a:off x="4209954" y="2757677"/>
            <a:ext cx="879600" cy="477900"/>
          </a:xfrm>
          <a:prstGeom prst="rect">
            <a:avLst/>
          </a:prstGeom>
          <a:noFill/>
          <a:ln>
            <a:noFill/>
          </a:ln>
        </p:spPr>
        <p:txBody>
          <a:bodyPr anchorCtr="0" anchor="t" bIns="0" lIns="0" spcFirstLastPara="1" rIns="0" wrap="square" tIns="10000">
            <a:spAutoFit/>
          </a:bodyPr>
          <a:lstStyle/>
          <a:p>
            <a:pPr indent="-952" lvl="0" marL="9525" marR="3810" rtl="0" algn="ctr">
              <a:lnSpc>
                <a:spcPct val="100000"/>
              </a:lnSpc>
              <a:spcBef>
                <a:spcPts val="0"/>
              </a:spcBef>
              <a:spcAft>
                <a:spcPts val="0"/>
              </a:spcAft>
              <a:buNone/>
            </a:pPr>
            <a:r>
              <a:rPr b="1" i="0" lang="de" sz="1013" u="none" cap="none" strike="noStrike">
                <a:solidFill>
                  <a:srgbClr val="EC3B61"/>
                </a:solidFill>
                <a:latin typeface="Titillium Web"/>
                <a:ea typeface="Titillium Web"/>
                <a:cs typeface="Titillium Web"/>
                <a:sym typeface="Titillium Web"/>
              </a:rPr>
              <a:t>Kosten rechtstreekse tewerkstelling</a:t>
            </a:r>
            <a:endParaRPr b="0" i="0" sz="1013" u="none" cap="none" strike="noStrike">
              <a:solidFill>
                <a:srgbClr val="000000"/>
              </a:solidFill>
              <a:latin typeface="Titillium Web"/>
              <a:ea typeface="Titillium Web"/>
              <a:cs typeface="Titillium Web"/>
              <a:sym typeface="Titillium Web"/>
            </a:endParaRPr>
          </a:p>
        </p:txBody>
      </p:sp>
      <p:grpSp>
        <p:nvGrpSpPr>
          <p:cNvPr id="612" name="Google Shape;612;g3ccfad43812_0_187"/>
          <p:cNvGrpSpPr/>
          <p:nvPr/>
        </p:nvGrpSpPr>
        <p:grpSpPr>
          <a:xfrm>
            <a:off x="3378708" y="2506591"/>
            <a:ext cx="803538" cy="550935"/>
            <a:chOff x="2980944" y="3342119"/>
            <a:chExt cx="1071384" cy="734580"/>
          </a:xfrm>
        </p:grpSpPr>
        <p:pic>
          <p:nvPicPr>
            <p:cNvPr id="613" name="Google Shape;613;g3ccfad43812_0_187"/>
            <p:cNvPicPr preferRelativeResize="0"/>
            <p:nvPr/>
          </p:nvPicPr>
          <p:blipFill rotWithShape="1">
            <a:blip r:embed="rId9">
              <a:alphaModFix/>
            </a:blip>
            <a:srcRect b="0" l="0" r="0" t="0"/>
            <a:stretch/>
          </p:blipFill>
          <p:spPr>
            <a:xfrm>
              <a:off x="2980944" y="3342119"/>
              <a:ext cx="1071384" cy="734580"/>
            </a:xfrm>
            <a:prstGeom prst="rect">
              <a:avLst/>
            </a:prstGeom>
            <a:noFill/>
            <a:ln>
              <a:noFill/>
            </a:ln>
          </p:spPr>
        </p:pic>
        <p:sp>
          <p:nvSpPr>
            <p:cNvPr id="614" name="Google Shape;614;g3ccfad43812_0_187"/>
            <p:cNvSpPr/>
            <p:nvPr/>
          </p:nvSpPr>
          <p:spPr>
            <a:xfrm>
              <a:off x="3100578" y="3441953"/>
              <a:ext cx="914400" cy="577214"/>
            </a:xfrm>
            <a:custGeom>
              <a:rect b="b" l="l" r="r" t="t"/>
              <a:pathLst>
                <a:path extrusionOk="0" h="577214" w="914400">
                  <a:moveTo>
                    <a:pt x="71353" y="29581"/>
                  </a:moveTo>
                  <a:lnTo>
                    <a:pt x="57872" y="51159"/>
                  </a:lnTo>
                  <a:lnTo>
                    <a:pt x="900938" y="577088"/>
                  </a:lnTo>
                  <a:lnTo>
                    <a:pt x="914400" y="555498"/>
                  </a:lnTo>
                  <a:lnTo>
                    <a:pt x="71353" y="29581"/>
                  </a:lnTo>
                  <a:close/>
                </a:path>
                <a:path extrusionOk="0" h="577214" w="914400">
                  <a:moveTo>
                    <a:pt x="0" y="0"/>
                  </a:moveTo>
                  <a:lnTo>
                    <a:pt x="44450" y="72644"/>
                  </a:lnTo>
                  <a:lnTo>
                    <a:pt x="57872" y="51159"/>
                  </a:lnTo>
                  <a:lnTo>
                    <a:pt x="47117" y="44450"/>
                  </a:lnTo>
                  <a:lnTo>
                    <a:pt x="60579" y="22860"/>
                  </a:lnTo>
                  <a:lnTo>
                    <a:pt x="75552" y="22860"/>
                  </a:lnTo>
                  <a:lnTo>
                    <a:pt x="84836" y="8000"/>
                  </a:lnTo>
                  <a:lnTo>
                    <a:pt x="0" y="0"/>
                  </a:lnTo>
                  <a:close/>
                </a:path>
                <a:path extrusionOk="0" h="577214" w="914400">
                  <a:moveTo>
                    <a:pt x="60579" y="22860"/>
                  </a:moveTo>
                  <a:lnTo>
                    <a:pt x="47117" y="44450"/>
                  </a:lnTo>
                  <a:lnTo>
                    <a:pt x="57872" y="51159"/>
                  </a:lnTo>
                  <a:lnTo>
                    <a:pt x="71353" y="29581"/>
                  </a:lnTo>
                  <a:lnTo>
                    <a:pt x="60579" y="22860"/>
                  </a:lnTo>
                  <a:close/>
                </a:path>
                <a:path extrusionOk="0" h="577214" w="914400">
                  <a:moveTo>
                    <a:pt x="75552" y="22860"/>
                  </a:moveTo>
                  <a:lnTo>
                    <a:pt x="60579" y="22860"/>
                  </a:lnTo>
                  <a:lnTo>
                    <a:pt x="71353" y="29581"/>
                  </a:lnTo>
                  <a:lnTo>
                    <a:pt x="75552" y="22860"/>
                  </a:lnTo>
                  <a:close/>
                </a:path>
              </a:pathLst>
            </a:custGeom>
            <a:solidFill>
              <a:srgbClr val="C0504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g3cd3183595d_0_0"/>
          <p:cNvSpPr txBox="1"/>
          <p:nvPr>
            <p:ph type="title"/>
          </p:nvPr>
        </p:nvSpPr>
        <p:spPr>
          <a:xfrm>
            <a:off x="722700" y="472200"/>
            <a:ext cx="8520600" cy="405600"/>
          </a:xfrm>
          <a:prstGeom prst="rect">
            <a:avLst/>
          </a:prstGeom>
          <a:noFill/>
          <a:ln>
            <a:noFill/>
          </a:ln>
        </p:spPr>
        <p:txBody>
          <a:bodyPr anchorCtr="0" anchor="t" bIns="0" lIns="0" spcFirstLastPara="1" rIns="0" wrap="square" tIns="112125">
            <a:spAutoFit/>
          </a:bodyPr>
          <a:lstStyle/>
          <a:p>
            <a:pPr indent="0" lvl="0" marL="124460" rtl="0" algn="l">
              <a:lnSpc>
                <a:spcPct val="100000"/>
              </a:lnSpc>
              <a:spcBef>
                <a:spcPts val="75"/>
              </a:spcBef>
              <a:spcAft>
                <a:spcPts val="0"/>
              </a:spcAft>
              <a:buSzPts val="2800"/>
              <a:buNone/>
            </a:pPr>
            <a:r>
              <a:rPr b="1" lang="de" sz="1900">
                <a:solidFill>
                  <a:schemeClr val="dk1"/>
                </a:solidFill>
                <a:latin typeface="Titillium Web"/>
                <a:ea typeface="Titillium Web"/>
                <a:cs typeface="Titillium Web"/>
                <a:sym typeface="Titillium Web"/>
              </a:rPr>
              <a:t>Een cijfervoorbeeld SBK</a:t>
            </a:r>
            <a:endParaRPr sz="1900">
              <a:solidFill>
                <a:schemeClr val="dk1"/>
              </a:solidFill>
              <a:latin typeface="Titillium Web"/>
              <a:ea typeface="Titillium Web"/>
              <a:cs typeface="Titillium Web"/>
              <a:sym typeface="Titillium Web"/>
            </a:endParaRPr>
          </a:p>
        </p:txBody>
      </p:sp>
      <p:sp>
        <p:nvSpPr>
          <p:cNvPr id="620" name="Google Shape;620;g3cd3183595d_0_0"/>
          <p:cNvSpPr txBox="1"/>
          <p:nvPr/>
        </p:nvSpPr>
        <p:spPr>
          <a:xfrm>
            <a:off x="5971794" y="2329719"/>
            <a:ext cx="457800" cy="165900"/>
          </a:xfrm>
          <a:prstGeom prst="rect">
            <a:avLst/>
          </a:prstGeom>
          <a:noFill/>
          <a:ln>
            <a:noFill/>
          </a:ln>
        </p:spPr>
        <p:txBody>
          <a:bodyPr anchorCtr="0" anchor="t" bIns="0" lIns="0" spcFirstLastPara="1" rIns="0" wrap="square" tIns="10000">
            <a:spAutoFit/>
          </a:bodyPr>
          <a:lstStyle/>
          <a:p>
            <a:pPr indent="0" lvl="0" marL="0" marR="0" rtl="0" algn="l">
              <a:lnSpc>
                <a:spcPct val="100000"/>
              </a:lnSpc>
              <a:spcBef>
                <a:spcPts val="0"/>
              </a:spcBef>
              <a:spcAft>
                <a:spcPts val="0"/>
              </a:spcAft>
              <a:buNone/>
            </a:pPr>
            <a:r>
              <a:t/>
            </a:r>
            <a:endParaRPr b="0" i="0" sz="1013" u="none" cap="none" strike="noStrike">
              <a:solidFill>
                <a:srgbClr val="000000"/>
              </a:solidFill>
              <a:latin typeface="Titillium Web"/>
              <a:ea typeface="Titillium Web"/>
              <a:cs typeface="Titillium Web"/>
              <a:sym typeface="Titillium Web"/>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E5FC"/>
        </a:solidFill>
      </p:bgPr>
    </p:bg>
    <p:spTree>
      <p:nvGrpSpPr>
        <p:cNvPr id="624" name="Shape 624"/>
        <p:cNvGrpSpPr/>
        <p:nvPr/>
      </p:nvGrpSpPr>
      <p:grpSpPr>
        <a:xfrm>
          <a:off x="0" y="0"/>
          <a:ext cx="0" cy="0"/>
          <a:chOff x="0" y="0"/>
          <a:chExt cx="0" cy="0"/>
        </a:xfrm>
      </p:grpSpPr>
      <p:sp>
        <p:nvSpPr>
          <p:cNvPr id="625" name="Google Shape;625;g3ccfad43812_0_226"/>
          <p:cNvSpPr txBox="1"/>
          <p:nvPr>
            <p:ph type="title"/>
          </p:nvPr>
        </p:nvSpPr>
        <p:spPr>
          <a:xfrm>
            <a:off x="978450" y="627587"/>
            <a:ext cx="8520600" cy="393900"/>
          </a:xfrm>
          <a:prstGeom prst="rect">
            <a:avLst/>
          </a:prstGeom>
          <a:noFill/>
          <a:ln>
            <a:noFill/>
          </a:ln>
        </p:spPr>
        <p:txBody>
          <a:bodyPr anchorCtr="0" anchor="t" bIns="0" lIns="0" spcFirstLastPara="1" rIns="0" wrap="square" tIns="115575">
            <a:spAutoFit/>
          </a:bodyPr>
          <a:lstStyle/>
          <a:p>
            <a:pPr indent="0" lvl="0" marL="124460" rtl="0" algn="l">
              <a:lnSpc>
                <a:spcPct val="100000"/>
              </a:lnSpc>
              <a:spcBef>
                <a:spcPts val="75"/>
              </a:spcBef>
              <a:spcAft>
                <a:spcPts val="0"/>
              </a:spcAft>
              <a:buSzPts val="2800"/>
              <a:buNone/>
            </a:pPr>
            <a:r>
              <a:rPr b="1" lang="de" sz="1800">
                <a:solidFill>
                  <a:schemeClr val="dk1"/>
                </a:solidFill>
              </a:rPr>
              <a:t>1.2. Kunstwerkattest</a:t>
            </a:r>
            <a:endParaRPr>
              <a:solidFill>
                <a:schemeClr val="dk1"/>
              </a:solidFill>
            </a:endParaRPr>
          </a:p>
        </p:txBody>
      </p:sp>
      <p:grpSp>
        <p:nvGrpSpPr>
          <p:cNvPr id="626" name="Google Shape;626;g3ccfad43812_0_226"/>
          <p:cNvGrpSpPr/>
          <p:nvPr/>
        </p:nvGrpSpPr>
        <p:grpSpPr>
          <a:xfrm>
            <a:off x="1541907" y="1799081"/>
            <a:ext cx="6056758" cy="838961"/>
            <a:chOff x="531876" y="2398776"/>
            <a:chExt cx="8075678" cy="1118615"/>
          </a:xfrm>
        </p:grpSpPr>
        <p:pic>
          <p:nvPicPr>
            <p:cNvPr id="627" name="Google Shape;627;g3ccfad43812_0_226"/>
            <p:cNvPicPr preferRelativeResize="0"/>
            <p:nvPr/>
          </p:nvPicPr>
          <p:blipFill rotWithShape="1">
            <a:blip r:embed="rId3">
              <a:alphaModFix/>
            </a:blip>
            <a:srcRect b="0" l="0" r="0" t="0"/>
            <a:stretch/>
          </p:blipFill>
          <p:spPr>
            <a:xfrm>
              <a:off x="531876" y="2398776"/>
              <a:ext cx="8075678" cy="1118615"/>
            </a:xfrm>
            <a:prstGeom prst="rect">
              <a:avLst/>
            </a:prstGeom>
            <a:noFill/>
            <a:ln>
              <a:noFill/>
            </a:ln>
          </p:spPr>
        </p:pic>
        <p:sp>
          <p:nvSpPr>
            <p:cNvPr id="628" name="Google Shape;628;g3ccfad43812_0_226"/>
            <p:cNvSpPr/>
            <p:nvPr/>
          </p:nvSpPr>
          <p:spPr>
            <a:xfrm>
              <a:off x="579120" y="2423160"/>
              <a:ext cx="7985759" cy="1028700"/>
            </a:xfrm>
            <a:custGeom>
              <a:rect b="b" l="l" r="r" t="t"/>
              <a:pathLst>
                <a:path extrusionOk="0" h="1028700" w="7985759">
                  <a:moveTo>
                    <a:pt x="7985759" y="0"/>
                  </a:moveTo>
                  <a:lnTo>
                    <a:pt x="0" y="0"/>
                  </a:lnTo>
                  <a:lnTo>
                    <a:pt x="0" y="1028700"/>
                  </a:lnTo>
                  <a:lnTo>
                    <a:pt x="7985759" y="1028700"/>
                  </a:lnTo>
                  <a:lnTo>
                    <a:pt x="7985759" y="0"/>
                  </a:lnTo>
                  <a:close/>
                </a:path>
              </a:pathLst>
            </a:custGeom>
            <a:solidFill>
              <a:srgbClr val="DCE6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pic>
          <p:nvPicPr>
            <p:cNvPr id="629" name="Google Shape;629;g3ccfad43812_0_226"/>
            <p:cNvPicPr preferRelativeResize="0"/>
            <p:nvPr/>
          </p:nvPicPr>
          <p:blipFill rotWithShape="1">
            <a:blip r:embed="rId4">
              <a:alphaModFix/>
            </a:blip>
            <a:srcRect b="0" l="0" r="0" t="0"/>
            <a:stretch/>
          </p:blipFill>
          <p:spPr>
            <a:xfrm>
              <a:off x="699516" y="2465832"/>
              <a:ext cx="1060729" cy="982980"/>
            </a:xfrm>
            <a:prstGeom prst="rect">
              <a:avLst/>
            </a:prstGeom>
            <a:noFill/>
            <a:ln>
              <a:noFill/>
            </a:ln>
          </p:spPr>
        </p:pic>
        <p:sp>
          <p:nvSpPr>
            <p:cNvPr id="630" name="Google Shape;630;g3ccfad43812_0_226"/>
            <p:cNvSpPr/>
            <p:nvPr/>
          </p:nvSpPr>
          <p:spPr>
            <a:xfrm>
              <a:off x="746760" y="2490216"/>
              <a:ext cx="970914" cy="893445"/>
            </a:xfrm>
            <a:custGeom>
              <a:rect b="b" l="l" r="r" t="t"/>
              <a:pathLst>
                <a:path extrusionOk="0" h="893445" w="970914">
                  <a:moveTo>
                    <a:pt x="485394" y="0"/>
                  </a:moveTo>
                  <a:lnTo>
                    <a:pt x="435765" y="2305"/>
                  </a:lnTo>
                  <a:lnTo>
                    <a:pt x="387571" y="9071"/>
                  </a:lnTo>
                  <a:lnTo>
                    <a:pt x="341054" y="20073"/>
                  </a:lnTo>
                  <a:lnTo>
                    <a:pt x="296458" y="35087"/>
                  </a:lnTo>
                  <a:lnTo>
                    <a:pt x="254028" y="53889"/>
                  </a:lnTo>
                  <a:lnTo>
                    <a:pt x="214007" y="76255"/>
                  </a:lnTo>
                  <a:lnTo>
                    <a:pt x="176640" y="101959"/>
                  </a:lnTo>
                  <a:lnTo>
                    <a:pt x="142170" y="130778"/>
                  </a:lnTo>
                  <a:lnTo>
                    <a:pt x="110841" y="162487"/>
                  </a:lnTo>
                  <a:lnTo>
                    <a:pt x="82898" y="196862"/>
                  </a:lnTo>
                  <a:lnTo>
                    <a:pt x="58585" y="233678"/>
                  </a:lnTo>
                  <a:lnTo>
                    <a:pt x="38145" y="272712"/>
                  </a:lnTo>
                  <a:lnTo>
                    <a:pt x="21822" y="313739"/>
                  </a:lnTo>
                  <a:lnTo>
                    <a:pt x="9861" y="356534"/>
                  </a:lnTo>
                  <a:lnTo>
                    <a:pt x="2506" y="400873"/>
                  </a:lnTo>
                  <a:lnTo>
                    <a:pt x="0" y="446532"/>
                  </a:lnTo>
                  <a:lnTo>
                    <a:pt x="2506" y="492190"/>
                  </a:lnTo>
                  <a:lnTo>
                    <a:pt x="9861" y="536529"/>
                  </a:lnTo>
                  <a:lnTo>
                    <a:pt x="21822" y="579324"/>
                  </a:lnTo>
                  <a:lnTo>
                    <a:pt x="38145" y="620351"/>
                  </a:lnTo>
                  <a:lnTo>
                    <a:pt x="58585" y="659385"/>
                  </a:lnTo>
                  <a:lnTo>
                    <a:pt x="82898" y="696201"/>
                  </a:lnTo>
                  <a:lnTo>
                    <a:pt x="110841" y="730576"/>
                  </a:lnTo>
                  <a:lnTo>
                    <a:pt x="142170" y="762285"/>
                  </a:lnTo>
                  <a:lnTo>
                    <a:pt x="176640" y="791104"/>
                  </a:lnTo>
                  <a:lnTo>
                    <a:pt x="214007" y="816808"/>
                  </a:lnTo>
                  <a:lnTo>
                    <a:pt x="254028" y="839174"/>
                  </a:lnTo>
                  <a:lnTo>
                    <a:pt x="296458" y="857976"/>
                  </a:lnTo>
                  <a:lnTo>
                    <a:pt x="341054" y="872990"/>
                  </a:lnTo>
                  <a:lnTo>
                    <a:pt x="387571" y="883992"/>
                  </a:lnTo>
                  <a:lnTo>
                    <a:pt x="435765" y="890758"/>
                  </a:lnTo>
                  <a:lnTo>
                    <a:pt x="485394" y="893063"/>
                  </a:lnTo>
                  <a:lnTo>
                    <a:pt x="535026" y="890758"/>
                  </a:lnTo>
                  <a:lnTo>
                    <a:pt x="583223" y="883992"/>
                  </a:lnTo>
                  <a:lnTo>
                    <a:pt x="629743" y="872990"/>
                  </a:lnTo>
                  <a:lnTo>
                    <a:pt x="674340" y="857976"/>
                  </a:lnTo>
                  <a:lnTo>
                    <a:pt x="716771" y="839174"/>
                  </a:lnTo>
                  <a:lnTo>
                    <a:pt x="756791" y="816808"/>
                  </a:lnTo>
                  <a:lnTo>
                    <a:pt x="794158" y="791104"/>
                  </a:lnTo>
                  <a:lnTo>
                    <a:pt x="828627" y="762285"/>
                  </a:lnTo>
                  <a:lnTo>
                    <a:pt x="859954" y="730576"/>
                  </a:lnTo>
                  <a:lnTo>
                    <a:pt x="887895" y="696201"/>
                  </a:lnTo>
                  <a:lnTo>
                    <a:pt x="912207" y="659385"/>
                  </a:lnTo>
                  <a:lnTo>
                    <a:pt x="932646" y="620351"/>
                  </a:lnTo>
                  <a:lnTo>
                    <a:pt x="948967" y="579324"/>
                  </a:lnTo>
                  <a:lnTo>
                    <a:pt x="960927" y="536529"/>
                  </a:lnTo>
                  <a:lnTo>
                    <a:pt x="968282" y="492190"/>
                  </a:lnTo>
                  <a:lnTo>
                    <a:pt x="970788" y="446532"/>
                  </a:lnTo>
                  <a:lnTo>
                    <a:pt x="968282" y="400873"/>
                  </a:lnTo>
                  <a:lnTo>
                    <a:pt x="960927" y="356534"/>
                  </a:lnTo>
                  <a:lnTo>
                    <a:pt x="948967" y="313739"/>
                  </a:lnTo>
                  <a:lnTo>
                    <a:pt x="932646" y="272712"/>
                  </a:lnTo>
                  <a:lnTo>
                    <a:pt x="912207" y="233678"/>
                  </a:lnTo>
                  <a:lnTo>
                    <a:pt x="887895" y="196862"/>
                  </a:lnTo>
                  <a:lnTo>
                    <a:pt x="859954" y="162487"/>
                  </a:lnTo>
                  <a:lnTo>
                    <a:pt x="828627" y="130778"/>
                  </a:lnTo>
                  <a:lnTo>
                    <a:pt x="794158" y="101959"/>
                  </a:lnTo>
                  <a:lnTo>
                    <a:pt x="756791" y="76255"/>
                  </a:lnTo>
                  <a:lnTo>
                    <a:pt x="716771" y="53889"/>
                  </a:lnTo>
                  <a:lnTo>
                    <a:pt x="674340" y="35087"/>
                  </a:lnTo>
                  <a:lnTo>
                    <a:pt x="629743" y="20073"/>
                  </a:lnTo>
                  <a:lnTo>
                    <a:pt x="583223" y="9071"/>
                  </a:lnTo>
                  <a:lnTo>
                    <a:pt x="535026" y="2305"/>
                  </a:lnTo>
                  <a:lnTo>
                    <a:pt x="48539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631" name="Google Shape;631;g3ccfad43812_0_226"/>
            <p:cNvSpPr/>
            <p:nvPr/>
          </p:nvSpPr>
          <p:spPr>
            <a:xfrm>
              <a:off x="746760" y="2490216"/>
              <a:ext cx="970914" cy="893445"/>
            </a:xfrm>
            <a:custGeom>
              <a:rect b="b" l="l" r="r" t="t"/>
              <a:pathLst>
                <a:path extrusionOk="0" h="893445" w="970914">
                  <a:moveTo>
                    <a:pt x="0" y="446532"/>
                  </a:moveTo>
                  <a:lnTo>
                    <a:pt x="2506" y="400873"/>
                  </a:lnTo>
                  <a:lnTo>
                    <a:pt x="9861" y="356534"/>
                  </a:lnTo>
                  <a:lnTo>
                    <a:pt x="21822" y="313739"/>
                  </a:lnTo>
                  <a:lnTo>
                    <a:pt x="38145" y="272712"/>
                  </a:lnTo>
                  <a:lnTo>
                    <a:pt x="58585" y="233678"/>
                  </a:lnTo>
                  <a:lnTo>
                    <a:pt x="82898" y="196862"/>
                  </a:lnTo>
                  <a:lnTo>
                    <a:pt x="110841" y="162487"/>
                  </a:lnTo>
                  <a:lnTo>
                    <a:pt x="142170" y="130778"/>
                  </a:lnTo>
                  <a:lnTo>
                    <a:pt x="176640" y="101959"/>
                  </a:lnTo>
                  <a:lnTo>
                    <a:pt x="214007" y="76255"/>
                  </a:lnTo>
                  <a:lnTo>
                    <a:pt x="254028" y="53889"/>
                  </a:lnTo>
                  <a:lnTo>
                    <a:pt x="296458" y="35087"/>
                  </a:lnTo>
                  <a:lnTo>
                    <a:pt x="341054" y="20073"/>
                  </a:lnTo>
                  <a:lnTo>
                    <a:pt x="387571" y="9071"/>
                  </a:lnTo>
                  <a:lnTo>
                    <a:pt x="435765" y="2305"/>
                  </a:lnTo>
                  <a:lnTo>
                    <a:pt x="485394" y="0"/>
                  </a:lnTo>
                  <a:lnTo>
                    <a:pt x="535026" y="2305"/>
                  </a:lnTo>
                  <a:lnTo>
                    <a:pt x="583223" y="9071"/>
                  </a:lnTo>
                  <a:lnTo>
                    <a:pt x="629743" y="20073"/>
                  </a:lnTo>
                  <a:lnTo>
                    <a:pt x="674340" y="35087"/>
                  </a:lnTo>
                  <a:lnTo>
                    <a:pt x="716771" y="53889"/>
                  </a:lnTo>
                  <a:lnTo>
                    <a:pt x="756791" y="76255"/>
                  </a:lnTo>
                  <a:lnTo>
                    <a:pt x="794158" y="101959"/>
                  </a:lnTo>
                  <a:lnTo>
                    <a:pt x="828627" y="130778"/>
                  </a:lnTo>
                  <a:lnTo>
                    <a:pt x="859954" y="162487"/>
                  </a:lnTo>
                  <a:lnTo>
                    <a:pt x="887895" y="196862"/>
                  </a:lnTo>
                  <a:lnTo>
                    <a:pt x="912207" y="233678"/>
                  </a:lnTo>
                  <a:lnTo>
                    <a:pt x="932646" y="272712"/>
                  </a:lnTo>
                  <a:lnTo>
                    <a:pt x="948967" y="313739"/>
                  </a:lnTo>
                  <a:lnTo>
                    <a:pt x="960927" y="356534"/>
                  </a:lnTo>
                  <a:lnTo>
                    <a:pt x="968282" y="400873"/>
                  </a:lnTo>
                  <a:lnTo>
                    <a:pt x="970788" y="446532"/>
                  </a:lnTo>
                  <a:lnTo>
                    <a:pt x="968282" y="492190"/>
                  </a:lnTo>
                  <a:lnTo>
                    <a:pt x="960927" y="536529"/>
                  </a:lnTo>
                  <a:lnTo>
                    <a:pt x="948967" y="579324"/>
                  </a:lnTo>
                  <a:lnTo>
                    <a:pt x="932646" y="620351"/>
                  </a:lnTo>
                  <a:lnTo>
                    <a:pt x="912207" y="659385"/>
                  </a:lnTo>
                  <a:lnTo>
                    <a:pt x="887895" y="696201"/>
                  </a:lnTo>
                  <a:lnTo>
                    <a:pt x="859954" y="730576"/>
                  </a:lnTo>
                  <a:lnTo>
                    <a:pt x="828627" y="762285"/>
                  </a:lnTo>
                  <a:lnTo>
                    <a:pt x="794158" y="791104"/>
                  </a:lnTo>
                  <a:lnTo>
                    <a:pt x="756791" y="816808"/>
                  </a:lnTo>
                  <a:lnTo>
                    <a:pt x="716771" y="839174"/>
                  </a:lnTo>
                  <a:lnTo>
                    <a:pt x="674340" y="857976"/>
                  </a:lnTo>
                  <a:lnTo>
                    <a:pt x="629743" y="872990"/>
                  </a:lnTo>
                  <a:lnTo>
                    <a:pt x="583223" y="883992"/>
                  </a:lnTo>
                  <a:lnTo>
                    <a:pt x="535026" y="890758"/>
                  </a:lnTo>
                  <a:lnTo>
                    <a:pt x="485394" y="893063"/>
                  </a:lnTo>
                  <a:lnTo>
                    <a:pt x="435765" y="890758"/>
                  </a:lnTo>
                  <a:lnTo>
                    <a:pt x="387571" y="883992"/>
                  </a:lnTo>
                  <a:lnTo>
                    <a:pt x="341054" y="872990"/>
                  </a:lnTo>
                  <a:lnTo>
                    <a:pt x="296458" y="857976"/>
                  </a:lnTo>
                  <a:lnTo>
                    <a:pt x="254028" y="839174"/>
                  </a:lnTo>
                  <a:lnTo>
                    <a:pt x="214007" y="816808"/>
                  </a:lnTo>
                  <a:lnTo>
                    <a:pt x="176640" y="791104"/>
                  </a:lnTo>
                  <a:lnTo>
                    <a:pt x="142170" y="762285"/>
                  </a:lnTo>
                  <a:lnTo>
                    <a:pt x="110841" y="730576"/>
                  </a:lnTo>
                  <a:lnTo>
                    <a:pt x="82898" y="696201"/>
                  </a:lnTo>
                  <a:lnTo>
                    <a:pt x="58585" y="659385"/>
                  </a:lnTo>
                  <a:lnTo>
                    <a:pt x="38145" y="620351"/>
                  </a:lnTo>
                  <a:lnTo>
                    <a:pt x="21822" y="579324"/>
                  </a:lnTo>
                  <a:lnTo>
                    <a:pt x="9861" y="536529"/>
                  </a:lnTo>
                  <a:lnTo>
                    <a:pt x="2506" y="492190"/>
                  </a:lnTo>
                  <a:lnTo>
                    <a:pt x="0" y="446532"/>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632" name="Google Shape;632;g3ccfad43812_0_226"/>
          <p:cNvSpPr txBox="1"/>
          <p:nvPr/>
        </p:nvSpPr>
        <p:spPr>
          <a:xfrm>
            <a:off x="1577340" y="1817370"/>
            <a:ext cx="5989200" cy="504000"/>
          </a:xfrm>
          <a:prstGeom prst="rect">
            <a:avLst/>
          </a:prstGeom>
          <a:noFill/>
          <a:ln cap="flat" cmpd="sng" w="9525">
            <a:solidFill>
              <a:srgbClr val="DCE6F1"/>
            </a:solidFill>
            <a:prstDash val="solid"/>
            <a:round/>
            <a:headEnd len="sm" w="sm" type="none"/>
            <a:tailEnd len="sm" w="sm" type="none"/>
          </a:ln>
        </p:spPr>
        <p:txBody>
          <a:bodyPr anchorCtr="0" anchor="t" bIns="0" lIns="0" spcFirstLastPara="1" rIns="0" wrap="square" tIns="87625">
            <a:spAutoFit/>
          </a:bodyPr>
          <a:lstStyle/>
          <a:p>
            <a:pPr indent="0" lvl="0" marL="0" marR="0" rtl="0" algn="l">
              <a:lnSpc>
                <a:spcPct val="100000"/>
              </a:lnSpc>
              <a:spcBef>
                <a:spcPts val="0"/>
              </a:spcBef>
              <a:spcAft>
                <a:spcPts val="0"/>
              </a:spcAft>
              <a:buNone/>
            </a:pPr>
            <a:r>
              <a:t/>
            </a:r>
            <a:endParaRPr b="0" i="0" sz="1350" u="none" cap="none" strike="noStrike">
              <a:solidFill>
                <a:srgbClr val="000000"/>
              </a:solidFill>
              <a:latin typeface="Titillium Web"/>
              <a:ea typeface="Titillium Web"/>
              <a:cs typeface="Titillium Web"/>
              <a:sym typeface="Titillium Web"/>
            </a:endParaRPr>
          </a:p>
          <a:p>
            <a:pPr indent="0" lvl="0" marL="1047750" marR="0" rtl="0" algn="l">
              <a:lnSpc>
                <a:spcPct val="100000"/>
              </a:lnSpc>
              <a:spcBef>
                <a:spcPts val="0"/>
              </a:spcBef>
              <a:spcAft>
                <a:spcPts val="0"/>
              </a:spcAft>
              <a:buNone/>
            </a:pPr>
            <a:r>
              <a:rPr b="0" i="0" lang="de" sz="1350" u="none" cap="none" strike="noStrike">
                <a:solidFill>
                  <a:srgbClr val="000000"/>
                </a:solidFill>
                <a:latin typeface="Titillium Web"/>
                <a:ea typeface="Titillium Web"/>
                <a:cs typeface="Titillium Web"/>
                <a:sym typeface="Titillium Web"/>
              </a:rPr>
              <a:t>Toegangsticket tot de voordeelregels</a:t>
            </a:r>
            <a:endParaRPr b="0" i="0" sz="1350" u="none" cap="none" strike="noStrike">
              <a:solidFill>
                <a:srgbClr val="000000"/>
              </a:solidFill>
              <a:latin typeface="Titillium Web"/>
              <a:ea typeface="Titillium Web"/>
              <a:cs typeface="Titillium Web"/>
              <a:sym typeface="Titillium Web"/>
            </a:endParaRPr>
          </a:p>
        </p:txBody>
      </p:sp>
      <p:grpSp>
        <p:nvGrpSpPr>
          <p:cNvPr id="633" name="Google Shape;633;g3ccfad43812_0_226"/>
          <p:cNvGrpSpPr/>
          <p:nvPr/>
        </p:nvGrpSpPr>
        <p:grpSpPr>
          <a:xfrm>
            <a:off x="1822399" y="2005145"/>
            <a:ext cx="2836449" cy="1079811"/>
            <a:chOff x="905865" y="2673527"/>
            <a:chExt cx="3781932" cy="1439748"/>
          </a:xfrm>
        </p:grpSpPr>
        <p:sp>
          <p:nvSpPr>
            <p:cNvPr id="634" name="Google Shape;634;g3ccfad43812_0_226"/>
            <p:cNvSpPr/>
            <p:nvPr/>
          </p:nvSpPr>
          <p:spPr>
            <a:xfrm>
              <a:off x="905865" y="2673527"/>
              <a:ext cx="671830" cy="492125"/>
            </a:xfrm>
            <a:custGeom>
              <a:rect b="b" l="l" r="r" t="t"/>
              <a:pathLst>
                <a:path extrusionOk="0" h="492125" w="671830">
                  <a:moveTo>
                    <a:pt x="311061" y="287743"/>
                  </a:moveTo>
                  <a:lnTo>
                    <a:pt x="155536" y="287743"/>
                  </a:lnTo>
                  <a:lnTo>
                    <a:pt x="155536" y="320446"/>
                  </a:lnTo>
                  <a:lnTo>
                    <a:pt x="311061" y="320446"/>
                  </a:lnTo>
                  <a:lnTo>
                    <a:pt x="311061" y="287743"/>
                  </a:lnTo>
                  <a:close/>
                </a:path>
                <a:path extrusionOk="0" h="492125" w="671830">
                  <a:moveTo>
                    <a:pt x="343801" y="353136"/>
                  </a:moveTo>
                  <a:lnTo>
                    <a:pt x="155536" y="353136"/>
                  </a:lnTo>
                  <a:lnTo>
                    <a:pt x="155536" y="385838"/>
                  </a:lnTo>
                  <a:lnTo>
                    <a:pt x="343801" y="385838"/>
                  </a:lnTo>
                  <a:lnTo>
                    <a:pt x="343801" y="353136"/>
                  </a:lnTo>
                  <a:close/>
                </a:path>
                <a:path extrusionOk="0" h="492125" w="671830">
                  <a:moveTo>
                    <a:pt x="409282" y="222351"/>
                  </a:moveTo>
                  <a:lnTo>
                    <a:pt x="155536" y="222351"/>
                  </a:lnTo>
                  <a:lnTo>
                    <a:pt x="155536" y="255041"/>
                  </a:lnTo>
                  <a:lnTo>
                    <a:pt x="409282" y="255041"/>
                  </a:lnTo>
                  <a:lnTo>
                    <a:pt x="409282" y="222351"/>
                  </a:lnTo>
                  <a:close/>
                </a:path>
                <a:path extrusionOk="0" h="492125" w="671830">
                  <a:moveTo>
                    <a:pt x="507517" y="271399"/>
                  </a:moveTo>
                  <a:lnTo>
                    <a:pt x="474764" y="271399"/>
                  </a:lnTo>
                  <a:lnTo>
                    <a:pt x="474764" y="336791"/>
                  </a:lnTo>
                  <a:lnTo>
                    <a:pt x="507517" y="336791"/>
                  </a:lnTo>
                  <a:lnTo>
                    <a:pt x="507517" y="271399"/>
                  </a:lnTo>
                  <a:close/>
                </a:path>
                <a:path extrusionOk="0" h="492125" w="671830">
                  <a:moveTo>
                    <a:pt x="600011" y="83388"/>
                  </a:moveTo>
                  <a:lnTo>
                    <a:pt x="583641" y="0"/>
                  </a:lnTo>
                  <a:lnTo>
                    <a:pt x="163715" y="83388"/>
                  </a:lnTo>
                  <a:lnTo>
                    <a:pt x="415010" y="83388"/>
                  </a:lnTo>
                  <a:lnTo>
                    <a:pt x="544347" y="58039"/>
                  </a:lnTo>
                  <a:lnTo>
                    <a:pt x="550075" y="83388"/>
                  </a:lnTo>
                  <a:lnTo>
                    <a:pt x="600011" y="83388"/>
                  </a:lnTo>
                  <a:close/>
                </a:path>
                <a:path extrusionOk="0" h="492125" w="671830">
                  <a:moveTo>
                    <a:pt x="671220" y="116078"/>
                  </a:moveTo>
                  <a:lnTo>
                    <a:pt x="622109" y="116078"/>
                  </a:lnTo>
                  <a:lnTo>
                    <a:pt x="622109" y="165125"/>
                  </a:lnTo>
                  <a:lnTo>
                    <a:pt x="622109" y="217576"/>
                  </a:lnTo>
                  <a:lnTo>
                    <a:pt x="590308" y="233908"/>
                  </a:lnTo>
                  <a:lnTo>
                    <a:pt x="568032" y="260235"/>
                  </a:lnTo>
                  <a:lnTo>
                    <a:pt x="557263" y="292989"/>
                  </a:lnTo>
                  <a:lnTo>
                    <a:pt x="560006" y="328587"/>
                  </a:lnTo>
                  <a:lnTo>
                    <a:pt x="569074" y="349758"/>
                  </a:lnTo>
                  <a:lnTo>
                    <a:pt x="582968" y="367677"/>
                  </a:lnTo>
                  <a:lnTo>
                    <a:pt x="600913" y="381558"/>
                  </a:lnTo>
                  <a:lnTo>
                    <a:pt x="622109" y="390613"/>
                  </a:lnTo>
                  <a:lnTo>
                    <a:pt x="622109" y="443064"/>
                  </a:lnTo>
                  <a:lnTo>
                    <a:pt x="507517" y="443064"/>
                  </a:lnTo>
                  <a:lnTo>
                    <a:pt x="507517" y="377659"/>
                  </a:lnTo>
                  <a:lnTo>
                    <a:pt x="474764" y="377659"/>
                  </a:lnTo>
                  <a:lnTo>
                    <a:pt x="474764" y="443064"/>
                  </a:lnTo>
                  <a:lnTo>
                    <a:pt x="49123" y="443064"/>
                  </a:lnTo>
                  <a:lnTo>
                    <a:pt x="49123" y="382270"/>
                  </a:lnTo>
                  <a:lnTo>
                    <a:pt x="79248" y="366268"/>
                  </a:lnTo>
                  <a:lnTo>
                    <a:pt x="100177" y="340842"/>
                  </a:lnTo>
                  <a:lnTo>
                    <a:pt x="110032" y="309448"/>
                  </a:lnTo>
                  <a:lnTo>
                    <a:pt x="106959" y="275501"/>
                  </a:lnTo>
                  <a:lnTo>
                    <a:pt x="98336" y="255930"/>
                  </a:lnTo>
                  <a:lnTo>
                    <a:pt x="85356" y="239318"/>
                  </a:lnTo>
                  <a:lnTo>
                    <a:pt x="68719" y="226364"/>
                  </a:lnTo>
                  <a:lnTo>
                    <a:pt x="49123" y="217754"/>
                  </a:lnTo>
                  <a:lnTo>
                    <a:pt x="49123" y="165125"/>
                  </a:lnTo>
                  <a:lnTo>
                    <a:pt x="474764" y="165125"/>
                  </a:lnTo>
                  <a:lnTo>
                    <a:pt x="474764" y="230517"/>
                  </a:lnTo>
                  <a:lnTo>
                    <a:pt x="507517" y="230517"/>
                  </a:lnTo>
                  <a:lnTo>
                    <a:pt x="507517" y="165125"/>
                  </a:lnTo>
                  <a:lnTo>
                    <a:pt x="622109" y="165125"/>
                  </a:lnTo>
                  <a:lnTo>
                    <a:pt x="622109" y="116078"/>
                  </a:lnTo>
                  <a:lnTo>
                    <a:pt x="0" y="116078"/>
                  </a:lnTo>
                  <a:lnTo>
                    <a:pt x="0" y="263220"/>
                  </a:lnTo>
                  <a:lnTo>
                    <a:pt x="24561" y="263220"/>
                  </a:lnTo>
                  <a:lnTo>
                    <a:pt x="38900" y="266115"/>
                  </a:lnTo>
                  <a:lnTo>
                    <a:pt x="50609" y="274002"/>
                  </a:lnTo>
                  <a:lnTo>
                    <a:pt x="58496" y="285686"/>
                  </a:lnTo>
                  <a:lnTo>
                    <a:pt x="61391" y="300012"/>
                  </a:lnTo>
                  <a:lnTo>
                    <a:pt x="58496" y="314325"/>
                  </a:lnTo>
                  <a:lnTo>
                    <a:pt x="50609" y="326021"/>
                  </a:lnTo>
                  <a:lnTo>
                    <a:pt x="38900" y="333908"/>
                  </a:lnTo>
                  <a:lnTo>
                    <a:pt x="24561" y="336791"/>
                  </a:lnTo>
                  <a:lnTo>
                    <a:pt x="0" y="336791"/>
                  </a:lnTo>
                  <a:lnTo>
                    <a:pt x="0" y="492112"/>
                  </a:lnTo>
                  <a:lnTo>
                    <a:pt x="671220" y="492112"/>
                  </a:lnTo>
                  <a:lnTo>
                    <a:pt x="671220" y="443064"/>
                  </a:lnTo>
                  <a:lnTo>
                    <a:pt x="671220" y="344970"/>
                  </a:lnTo>
                  <a:lnTo>
                    <a:pt x="646658" y="344970"/>
                  </a:lnTo>
                  <a:lnTo>
                    <a:pt x="630745" y="341757"/>
                  </a:lnTo>
                  <a:lnTo>
                    <a:pt x="617728" y="332994"/>
                  </a:lnTo>
                  <a:lnTo>
                    <a:pt x="608965" y="320001"/>
                  </a:lnTo>
                  <a:lnTo>
                    <a:pt x="605739" y="304088"/>
                  </a:lnTo>
                  <a:lnTo>
                    <a:pt x="608965" y="288188"/>
                  </a:lnTo>
                  <a:lnTo>
                    <a:pt x="617728" y="275196"/>
                  </a:lnTo>
                  <a:lnTo>
                    <a:pt x="630745" y="266433"/>
                  </a:lnTo>
                  <a:lnTo>
                    <a:pt x="646658" y="263220"/>
                  </a:lnTo>
                  <a:lnTo>
                    <a:pt x="671220" y="263220"/>
                  </a:lnTo>
                  <a:lnTo>
                    <a:pt x="671220" y="165125"/>
                  </a:lnTo>
                  <a:lnTo>
                    <a:pt x="671220" y="116078"/>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pic>
          <p:nvPicPr>
            <p:cNvPr id="635" name="Google Shape;635;g3ccfad43812_0_226"/>
            <p:cNvPicPr preferRelativeResize="0"/>
            <p:nvPr/>
          </p:nvPicPr>
          <p:blipFill rotWithShape="1">
            <a:blip r:embed="rId5">
              <a:alphaModFix/>
            </a:blip>
            <a:srcRect b="0" l="0" r="0" t="0"/>
            <a:stretch/>
          </p:blipFill>
          <p:spPr>
            <a:xfrm>
              <a:off x="4453127" y="3430536"/>
              <a:ext cx="234670" cy="682739"/>
            </a:xfrm>
            <a:prstGeom prst="rect">
              <a:avLst/>
            </a:prstGeom>
            <a:noFill/>
            <a:ln>
              <a:noFill/>
            </a:ln>
          </p:spPr>
        </p:pic>
        <p:sp>
          <p:nvSpPr>
            <p:cNvPr id="636" name="Google Shape;636;g3ccfad43812_0_226"/>
            <p:cNvSpPr/>
            <p:nvPr/>
          </p:nvSpPr>
          <p:spPr>
            <a:xfrm>
              <a:off x="4534661" y="3452622"/>
              <a:ext cx="76200" cy="525779"/>
            </a:xfrm>
            <a:custGeom>
              <a:rect b="b" l="l" r="r" t="t"/>
              <a:pathLst>
                <a:path extrusionOk="0" h="525779" w="76200">
                  <a:moveTo>
                    <a:pt x="25400" y="449452"/>
                  </a:moveTo>
                  <a:lnTo>
                    <a:pt x="0" y="449452"/>
                  </a:lnTo>
                  <a:lnTo>
                    <a:pt x="38100" y="525652"/>
                  </a:lnTo>
                  <a:lnTo>
                    <a:pt x="69850" y="462152"/>
                  </a:lnTo>
                  <a:lnTo>
                    <a:pt x="25400" y="462152"/>
                  </a:lnTo>
                  <a:lnTo>
                    <a:pt x="25400" y="449452"/>
                  </a:lnTo>
                  <a:close/>
                </a:path>
                <a:path extrusionOk="0" h="525779" w="76200">
                  <a:moveTo>
                    <a:pt x="50800" y="0"/>
                  </a:moveTo>
                  <a:lnTo>
                    <a:pt x="25400" y="0"/>
                  </a:lnTo>
                  <a:lnTo>
                    <a:pt x="25400" y="462152"/>
                  </a:lnTo>
                  <a:lnTo>
                    <a:pt x="50800" y="462152"/>
                  </a:lnTo>
                  <a:lnTo>
                    <a:pt x="50800" y="0"/>
                  </a:lnTo>
                  <a:close/>
                </a:path>
                <a:path extrusionOk="0" h="525779" w="76200">
                  <a:moveTo>
                    <a:pt x="76200" y="449452"/>
                  </a:moveTo>
                  <a:lnTo>
                    <a:pt x="50800" y="449452"/>
                  </a:lnTo>
                  <a:lnTo>
                    <a:pt x="50800" y="462152"/>
                  </a:lnTo>
                  <a:lnTo>
                    <a:pt x="69850" y="462152"/>
                  </a:lnTo>
                  <a:lnTo>
                    <a:pt x="76200" y="449452"/>
                  </a:lnTo>
                  <a:close/>
                </a:path>
              </a:pathLst>
            </a:custGeom>
            <a:solidFill>
              <a:srgbClr val="4F81B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637" name="Google Shape;637;g3ccfad43812_0_226"/>
          <p:cNvSpPr txBox="1"/>
          <p:nvPr/>
        </p:nvSpPr>
        <p:spPr>
          <a:xfrm>
            <a:off x="2077821" y="3078861"/>
            <a:ext cx="4967400" cy="471300"/>
          </a:xfrm>
          <a:prstGeom prst="rect">
            <a:avLst/>
          </a:prstGeom>
          <a:noFill/>
          <a:ln>
            <a:noFill/>
          </a:ln>
        </p:spPr>
        <p:txBody>
          <a:bodyPr anchorCtr="0" anchor="t" bIns="0" lIns="0" spcFirstLastPara="1" rIns="0" wrap="square" tIns="9525">
            <a:spAutoFit/>
          </a:bodyPr>
          <a:lstStyle/>
          <a:p>
            <a:pPr indent="-195738" lvl="0" marL="204787" marR="3810" rtl="0" algn="l">
              <a:lnSpc>
                <a:spcPct val="100000"/>
              </a:lnSpc>
              <a:spcBef>
                <a:spcPts val="0"/>
              </a:spcBef>
              <a:spcAft>
                <a:spcPts val="0"/>
              </a:spcAft>
              <a:buNone/>
            </a:pPr>
            <a:r>
              <a:rPr b="0" i="1" lang="de" sz="1500" u="none" cap="none" strike="noStrike">
                <a:solidFill>
                  <a:srgbClr val="000000"/>
                </a:solidFill>
                <a:latin typeface="Titillium Web"/>
                <a:ea typeface="Titillium Web"/>
                <a:cs typeface="Titillium Web"/>
                <a:sym typeface="Titillium Web"/>
              </a:rPr>
              <a:t>“Het bezit van een kunstwerkattest is geen voorwaarde om deel uit te maken van de professionele kunstensector”</a:t>
            </a:r>
            <a:endParaRPr b="0" i="0" sz="1500" u="none" cap="none" strike="noStrike">
              <a:solidFill>
                <a:srgbClr val="000000"/>
              </a:solidFill>
              <a:latin typeface="Titillium Web"/>
              <a:ea typeface="Titillium Web"/>
              <a:cs typeface="Titillium Web"/>
              <a:sym typeface="Titillium Web"/>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E5FC"/>
        </a:solidFill>
      </p:bgPr>
    </p:bg>
    <p:spTree>
      <p:nvGrpSpPr>
        <p:cNvPr id="641" name="Shape 641"/>
        <p:cNvGrpSpPr/>
        <p:nvPr/>
      </p:nvGrpSpPr>
      <p:grpSpPr>
        <a:xfrm>
          <a:off x="0" y="0"/>
          <a:ext cx="0" cy="0"/>
          <a:chOff x="0" y="0"/>
          <a:chExt cx="0" cy="0"/>
        </a:xfrm>
      </p:grpSpPr>
      <p:sp>
        <p:nvSpPr>
          <p:cNvPr id="642" name="Google Shape;642;g3ccfad43812_0_242"/>
          <p:cNvSpPr/>
          <p:nvPr/>
        </p:nvSpPr>
        <p:spPr>
          <a:xfrm>
            <a:off x="6511685" y="2417087"/>
            <a:ext cx="799147" cy="510064"/>
          </a:xfrm>
          <a:custGeom>
            <a:rect b="b" l="l" r="r" t="t"/>
            <a:pathLst>
              <a:path extrusionOk="0" h="680085" w="1065529">
                <a:moveTo>
                  <a:pt x="1065372" y="0"/>
                </a:moveTo>
                <a:lnTo>
                  <a:pt x="860254" y="0"/>
                </a:lnTo>
                <a:lnTo>
                  <a:pt x="935895" y="75538"/>
                </a:lnTo>
                <a:lnTo>
                  <a:pt x="591023" y="419942"/>
                </a:lnTo>
                <a:lnTo>
                  <a:pt x="398715" y="227895"/>
                </a:lnTo>
                <a:lnTo>
                  <a:pt x="0" y="626072"/>
                </a:lnTo>
                <a:lnTo>
                  <a:pt x="53844" y="679845"/>
                </a:lnTo>
                <a:lnTo>
                  <a:pt x="398715" y="335441"/>
                </a:lnTo>
                <a:lnTo>
                  <a:pt x="591023" y="527488"/>
                </a:lnTo>
                <a:lnTo>
                  <a:pt x="860254" y="258622"/>
                </a:lnTo>
                <a:lnTo>
                  <a:pt x="989731" y="129311"/>
                </a:lnTo>
                <a:lnTo>
                  <a:pt x="1065372" y="204849"/>
                </a:lnTo>
                <a:lnTo>
                  <a:pt x="1065372" y="0"/>
                </a:lnTo>
                <a:close/>
              </a:path>
            </a:pathLst>
          </a:custGeom>
          <a:solidFill>
            <a:srgbClr val="09A7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nvGrpSpPr>
          <p:cNvPr id="643" name="Google Shape;643;g3ccfad43812_0_242"/>
          <p:cNvGrpSpPr/>
          <p:nvPr/>
        </p:nvGrpSpPr>
        <p:grpSpPr>
          <a:xfrm>
            <a:off x="6503403" y="2256247"/>
            <a:ext cx="610075" cy="517588"/>
            <a:chOff x="7147200" y="3008330"/>
            <a:chExt cx="813434" cy="690117"/>
          </a:xfrm>
        </p:grpSpPr>
        <p:pic>
          <p:nvPicPr>
            <p:cNvPr id="644" name="Google Shape;644;g3ccfad43812_0_242"/>
            <p:cNvPicPr preferRelativeResize="0"/>
            <p:nvPr/>
          </p:nvPicPr>
          <p:blipFill rotWithShape="1">
            <a:blip r:embed="rId3">
              <a:alphaModFix/>
            </a:blip>
            <a:srcRect b="0" l="0" r="0" t="0"/>
            <a:stretch/>
          </p:blipFill>
          <p:spPr>
            <a:xfrm>
              <a:off x="7236450" y="3008330"/>
              <a:ext cx="128205" cy="128031"/>
            </a:xfrm>
            <a:prstGeom prst="rect">
              <a:avLst/>
            </a:prstGeom>
            <a:noFill/>
            <a:ln>
              <a:noFill/>
            </a:ln>
          </p:spPr>
        </p:pic>
        <p:sp>
          <p:nvSpPr>
            <p:cNvPr id="645" name="Google Shape;645;g3ccfad43812_0_242"/>
            <p:cNvSpPr/>
            <p:nvPr/>
          </p:nvSpPr>
          <p:spPr>
            <a:xfrm>
              <a:off x="7147200" y="3149172"/>
              <a:ext cx="813434" cy="549275"/>
            </a:xfrm>
            <a:custGeom>
              <a:rect b="b" l="l" r="r" t="t"/>
              <a:pathLst>
                <a:path extrusionOk="0" h="549275" w="813434">
                  <a:moveTo>
                    <a:pt x="140531" y="358479"/>
                  </a:moveTo>
                  <a:lnTo>
                    <a:pt x="89249" y="358479"/>
                  </a:lnTo>
                  <a:lnTo>
                    <a:pt x="89249" y="549117"/>
                  </a:lnTo>
                  <a:lnTo>
                    <a:pt x="140531" y="497904"/>
                  </a:lnTo>
                  <a:lnTo>
                    <a:pt x="140531" y="358479"/>
                  </a:lnTo>
                  <a:close/>
                </a:path>
                <a:path extrusionOk="0" h="549275" w="813434">
                  <a:moveTo>
                    <a:pt x="217454" y="358479"/>
                  </a:moveTo>
                  <a:lnTo>
                    <a:pt x="166172" y="358479"/>
                  </a:lnTo>
                  <a:lnTo>
                    <a:pt x="166172" y="472298"/>
                  </a:lnTo>
                  <a:lnTo>
                    <a:pt x="217454" y="421086"/>
                  </a:lnTo>
                  <a:lnTo>
                    <a:pt x="217454" y="358479"/>
                  </a:lnTo>
                  <a:close/>
                </a:path>
                <a:path extrusionOk="0" h="549275" w="813434">
                  <a:moveTo>
                    <a:pt x="783870" y="78987"/>
                  </a:moveTo>
                  <a:lnTo>
                    <a:pt x="601428" y="78987"/>
                  </a:lnTo>
                  <a:lnTo>
                    <a:pt x="601429" y="420830"/>
                  </a:lnTo>
                  <a:lnTo>
                    <a:pt x="652711" y="369617"/>
                  </a:lnTo>
                  <a:lnTo>
                    <a:pt x="652711" y="281660"/>
                  </a:lnTo>
                  <a:lnTo>
                    <a:pt x="729634" y="281660"/>
                  </a:lnTo>
                  <a:lnTo>
                    <a:pt x="729634" y="79115"/>
                  </a:lnTo>
                  <a:lnTo>
                    <a:pt x="783898" y="79115"/>
                  </a:lnTo>
                  <a:lnTo>
                    <a:pt x="783870" y="78987"/>
                  </a:lnTo>
                  <a:close/>
                </a:path>
                <a:path extrusionOk="0" h="549275" w="813434">
                  <a:moveTo>
                    <a:pt x="271004" y="76810"/>
                  </a:moveTo>
                  <a:lnTo>
                    <a:pt x="89249" y="76810"/>
                  </a:lnTo>
                  <a:lnTo>
                    <a:pt x="89223" y="167840"/>
                  </a:lnTo>
                  <a:lnTo>
                    <a:pt x="50787" y="358479"/>
                  </a:lnTo>
                  <a:lnTo>
                    <a:pt x="255916" y="358479"/>
                  </a:lnTo>
                  <a:lnTo>
                    <a:pt x="217454" y="167840"/>
                  </a:lnTo>
                  <a:lnTo>
                    <a:pt x="217454" y="78219"/>
                  </a:lnTo>
                  <a:lnTo>
                    <a:pt x="271327" y="78219"/>
                  </a:lnTo>
                  <a:lnTo>
                    <a:pt x="271004" y="76810"/>
                  </a:lnTo>
                  <a:close/>
                </a:path>
                <a:path extrusionOk="0" h="549275" w="813434">
                  <a:moveTo>
                    <a:pt x="729634" y="281660"/>
                  </a:moveTo>
                  <a:lnTo>
                    <a:pt x="678352" y="281660"/>
                  </a:lnTo>
                  <a:lnTo>
                    <a:pt x="678352" y="344523"/>
                  </a:lnTo>
                  <a:lnTo>
                    <a:pt x="729634" y="293311"/>
                  </a:lnTo>
                  <a:lnTo>
                    <a:pt x="729634" y="281660"/>
                  </a:lnTo>
                  <a:close/>
                </a:path>
                <a:path extrusionOk="0" h="549275" w="813434">
                  <a:moveTo>
                    <a:pt x="527621" y="78987"/>
                  </a:moveTo>
                  <a:lnTo>
                    <a:pt x="344633" y="78987"/>
                  </a:lnTo>
                  <a:lnTo>
                    <a:pt x="344634" y="293695"/>
                  </a:lnTo>
                  <a:lnTo>
                    <a:pt x="372967" y="265272"/>
                  </a:lnTo>
                  <a:lnTo>
                    <a:pt x="389928" y="254016"/>
                  </a:lnTo>
                  <a:lnTo>
                    <a:pt x="409225" y="250256"/>
                  </a:lnTo>
                  <a:lnTo>
                    <a:pt x="473864" y="250256"/>
                  </a:lnTo>
                  <a:lnTo>
                    <a:pt x="473864" y="79115"/>
                  </a:lnTo>
                  <a:lnTo>
                    <a:pt x="527649" y="79115"/>
                  </a:lnTo>
                  <a:lnTo>
                    <a:pt x="527621" y="78987"/>
                  </a:lnTo>
                  <a:close/>
                </a:path>
                <a:path extrusionOk="0" h="549275" w="813434">
                  <a:moveTo>
                    <a:pt x="473864" y="250256"/>
                  </a:moveTo>
                  <a:lnTo>
                    <a:pt x="409225" y="250256"/>
                  </a:lnTo>
                  <a:lnTo>
                    <a:pt x="428526" y="253997"/>
                  </a:lnTo>
                  <a:lnTo>
                    <a:pt x="445531" y="265272"/>
                  </a:lnTo>
                  <a:lnTo>
                    <a:pt x="473864" y="292543"/>
                  </a:lnTo>
                  <a:lnTo>
                    <a:pt x="473864" y="250256"/>
                  </a:lnTo>
                  <a:close/>
                </a:path>
                <a:path extrusionOk="0" h="549275" w="813434">
                  <a:moveTo>
                    <a:pt x="152967" y="0"/>
                  </a:moveTo>
                  <a:lnTo>
                    <a:pt x="101300" y="8570"/>
                  </a:lnTo>
                  <a:lnTo>
                    <a:pt x="61913" y="27371"/>
                  </a:lnTo>
                  <a:lnTo>
                    <a:pt x="533" y="236081"/>
                  </a:lnTo>
                  <a:lnTo>
                    <a:pt x="0" y="246697"/>
                  </a:lnTo>
                  <a:lnTo>
                    <a:pt x="3462" y="256356"/>
                  </a:lnTo>
                  <a:lnTo>
                    <a:pt x="23736" y="268985"/>
                  </a:lnTo>
                  <a:lnTo>
                    <a:pt x="25146" y="268857"/>
                  </a:lnTo>
                  <a:lnTo>
                    <a:pt x="89249" y="76810"/>
                  </a:lnTo>
                  <a:lnTo>
                    <a:pt x="271004" y="76810"/>
                  </a:lnTo>
                  <a:lnTo>
                    <a:pt x="260472" y="39510"/>
                  </a:lnTo>
                  <a:lnTo>
                    <a:pt x="218291" y="13674"/>
                  </a:lnTo>
                  <a:lnTo>
                    <a:pt x="179067" y="2142"/>
                  </a:lnTo>
                  <a:lnTo>
                    <a:pt x="152967" y="0"/>
                  </a:lnTo>
                  <a:close/>
                </a:path>
                <a:path extrusionOk="0" h="549275" w="813434">
                  <a:moveTo>
                    <a:pt x="271327" y="78219"/>
                  </a:moveTo>
                  <a:lnTo>
                    <a:pt x="217454" y="78219"/>
                  </a:lnTo>
                  <a:lnTo>
                    <a:pt x="255916" y="245427"/>
                  </a:lnTo>
                  <a:lnTo>
                    <a:pt x="258523" y="254704"/>
                  </a:lnTo>
                  <a:lnTo>
                    <a:pt x="264157" y="262147"/>
                  </a:lnTo>
                  <a:lnTo>
                    <a:pt x="272080" y="267088"/>
                  </a:lnTo>
                  <a:lnTo>
                    <a:pt x="281557" y="268857"/>
                  </a:lnTo>
                  <a:lnTo>
                    <a:pt x="290133" y="267327"/>
                  </a:lnTo>
                  <a:lnTo>
                    <a:pt x="297518" y="263159"/>
                  </a:lnTo>
                  <a:lnTo>
                    <a:pt x="303140" y="256815"/>
                  </a:lnTo>
                  <a:lnTo>
                    <a:pt x="306428" y="248756"/>
                  </a:lnTo>
                  <a:lnTo>
                    <a:pt x="307198" y="243251"/>
                  </a:lnTo>
                  <a:lnTo>
                    <a:pt x="334654" y="122773"/>
                  </a:lnTo>
                  <a:lnTo>
                    <a:pt x="281557" y="122773"/>
                  </a:lnTo>
                  <a:lnTo>
                    <a:pt x="271327" y="78219"/>
                  </a:lnTo>
                  <a:close/>
                </a:path>
                <a:path extrusionOk="0" h="549275" w="813434">
                  <a:moveTo>
                    <a:pt x="527649" y="79115"/>
                  </a:moveTo>
                  <a:lnTo>
                    <a:pt x="473864" y="79115"/>
                  </a:lnTo>
                  <a:lnTo>
                    <a:pt x="512326" y="248884"/>
                  </a:lnTo>
                  <a:lnTo>
                    <a:pt x="515749" y="257075"/>
                  </a:lnTo>
                  <a:lnTo>
                    <a:pt x="521573" y="263452"/>
                  </a:lnTo>
                  <a:lnTo>
                    <a:pt x="529183" y="267538"/>
                  </a:lnTo>
                  <a:lnTo>
                    <a:pt x="537967" y="268857"/>
                  </a:lnTo>
                  <a:lnTo>
                    <a:pt x="546580" y="267356"/>
                  </a:lnTo>
                  <a:lnTo>
                    <a:pt x="554005" y="263196"/>
                  </a:lnTo>
                  <a:lnTo>
                    <a:pt x="559671" y="256815"/>
                  </a:lnTo>
                  <a:lnTo>
                    <a:pt x="562967" y="248756"/>
                  </a:lnTo>
                  <a:lnTo>
                    <a:pt x="590957" y="125206"/>
                  </a:lnTo>
                  <a:lnTo>
                    <a:pt x="537967" y="125206"/>
                  </a:lnTo>
                  <a:lnTo>
                    <a:pt x="527649" y="79115"/>
                  </a:lnTo>
                  <a:close/>
                </a:path>
                <a:path extrusionOk="0" h="549275" w="813434">
                  <a:moveTo>
                    <a:pt x="783898" y="79115"/>
                  </a:moveTo>
                  <a:lnTo>
                    <a:pt x="729634" y="79115"/>
                  </a:lnTo>
                  <a:lnTo>
                    <a:pt x="770018" y="252469"/>
                  </a:lnTo>
                  <a:lnTo>
                    <a:pt x="770916" y="252341"/>
                  </a:lnTo>
                  <a:lnTo>
                    <a:pt x="813095" y="210219"/>
                  </a:lnTo>
                  <a:lnTo>
                    <a:pt x="783898" y="79115"/>
                  </a:lnTo>
                  <a:close/>
                </a:path>
                <a:path extrusionOk="0" h="549275" w="813434">
                  <a:moveTo>
                    <a:pt x="665787" y="0"/>
                  </a:moveTo>
                  <a:lnTo>
                    <a:pt x="614121" y="8570"/>
                  </a:lnTo>
                  <a:lnTo>
                    <a:pt x="574706" y="27371"/>
                  </a:lnTo>
                  <a:lnTo>
                    <a:pt x="537967" y="125206"/>
                  </a:lnTo>
                  <a:lnTo>
                    <a:pt x="590957" y="125206"/>
                  </a:lnTo>
                  <a:lnTo>
                    <a:pt x="601428" y="78987"/>
                  </a:lnTo>
                  <a:lnTo>
                    <a:pt x="783870" y="78987"/>
                  </a:lnTo>
                  <a:lnTo>
                    <a:pt x="777454" y="50180"/>
                  </a:lnTo>
                  <a:lnTo>
                    <a:pt x="776364" y="44514"/>
                  </a:lnTo>
                  <a:lnTo>
                    <a:pt x="773277" y="39425"/>
                  </a:lnTo>
                  <a:lnTo>
                    <a:pt x="731142" y="13674"/>
                  </a:lnTo>
                  <a:lnTo>
                    <a:pt x="691888" y="2142"/>
                  </a:lnTo>
                  <a:lnTo>
                    <a:pt x="665787" y="0"/>
                  </a:lnTo>
                  <a:close/>
                </a:path>
                <a:path extrusionOk="0" h="549275" w="813434">
                  <a:moveTo>
                    <a:pt x="420931" y="891"/>
                  </a:moveTo>
                  <a:lnTo>
                    <a:pt x="380727" y="3088"/>
                  </a:lnTo>
                  <a:lnTo>
                    <a:pt x="342220" y="14844"/>
                  </a:lnTo>
                  <a:lnTo>
                    <a:pt x="307198" y="35840"/>
                  </a:lnTo>
                  <a:lnTo>
                    <a:pt x="298480" y="50180"/>
                  </a:lnTo>
                  <a:lnTo>
                    <a:pt x="281557" y="122773"/>
                  </a:lnTo>
                  <a:lnTo>
                    <a:pt x="334654" y="122773"/>
                  </a:lnTo>
                  <a:lnTo>
                    <a:pt x="344633" y="78987"/>
                  </a:lnTo>
                  <a:lnTo>
                    <a:pt x="527621" y="78987"/>
                  </a:lnTo>
                  <a:lnTo>
                    <a:pt x="521172" y="50180"/>
                  </a:lnTo>
                  <a:lnTo>
                    <a:pt x="519997" y="44514"/>
                  </a:lnTo>
                  <a:lnTo>
                    <a:pt x="516853" y="39425"/>
                  </a:lnTo>
                  <a:lnTo>
                    <a:pt x="474731" y="13674"/>
                  </a:lnTo>
                  <a:lnTo>
                    <a:pt x="461044" y="8570"/>
                  </a:lnTo>
                  <a:lnTo>
                    <a:pt x="420931" y="891"/>
                  </a:lnTo>
                  <a:close/>
                </a:path>
              </a:pathLst>
            </a:custGeom>
            <a:solidFill>
              <a:srgbClr val="09A7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pic>
          <p:nvPicPr>
            <p:cNvPr id="646" name="Google Shape;646;g3ccfad43812_0_242"/>
            <p:cNvPicPr preferRelativeResize="0"/>
            <p:nvPr/>
          </p:nvPicPr>
          <p:blipFill rotWithShape="1">
            <a:blip r:embed="rId3">
              <a:alphaModFix/>
            </a:blip>
            <a:srcRect b="0" l="0" r="0" t="0"/>
            <a:stretch/>
          </p:blipFill>
          <p:spPr>
            <a:xfrm>
              <a:off x="7749142" y="3008330"/>
              <a:ext cx="128205" cy="128031"/>
            </a:xfrm>
            <a:prstGeom prst="rect">
              <a:avLst/>
            </a:prstGeom>
            <a:noFill/>
            <a:ln>
              <a:noFill/>
            </a:ln>
          </p:spPr>
        </p:pic>
        <p:pic>
          <p:nvPicPr>
            <p:cNvPr id="647" name="Google Shape;647;g3ccfad43812_0_242"/>
            <p:cNvPicPr preferRelativeResize="0"/>
            <p:nvPr/>
          </p:nvPicPr>
          <p:blipFill rotWithShape="1">
            <a:blip r:embed="rId3">
              <a:alphaModFix/>
            </a:blip>
            <a:srcRect b="0" l="0" r="0" t="0"/>
            <a:stretch/>
          </p:blipFill>
          <p:spPr>
            <a:xfrm>
              <a:off x="7492347" y="3008330"/>
              <a:ext cx="128205" cy="128031"/>
            </a:xfrm>
            <a:prstGeom prst="rect">
              <a:avLst/>
            </a:prstGeom>
            <a:noFill/>
            <a:ln>
              <a:noFill/>
            </a:ln>
          </p:spPr>
        </p:pic>
      </p:grpSp>
      <p:sp>
        <p:nvSpPr>
          <p:cNvPr id="648" name="Google Shape;648;g3ccfad43812_0_242"/>
          <p:cNvSpPr/>
          <p:nvPr/>
        </p:nvSpPr>
        <p:spPr>
          <a:xfrm>
            <a:off x="2009537" y="1344872"/>
            <a:ext cx="622458" cy="493395"/>
          </a:xfrm>
          <a:custGeom>
            <a:rect b="b" l="l" r="r" t="t"/>
            <a:pathLst>
              <a:path extrusionOk="0" h="657860" w="829944">
                <a:moveTo>
                  <a:pt x="612749" y="80899"/>
                </a:moveTo>
                <a:lnTo>
                  <a:pt x="605002" y="48450"/>
                </a:lnTo>
                <a:lnTo>
                  <a:pt x="584390" y="20574"/>
                </a:lnTo>
                <a:lnTo>
                  <a:pt x="554888" y="2641"/>
                </a:lnTo>
                <a:lnTo>
                  <a:pt x="520433" y="0"/>
                </a:lnTo>
                <a:lnTo>
                  <a:pt x="484974" y="18021"/>
                </a:lnTo>
                <a:lnTo>
                  <a:pt x="452488" y="62064"/>
                </a:lnTo>
                <a:lnTo>
                  <a:pt x="420001" y="18021"/>
                </a:lnTo>
                <a:lnTo>
                  <a:pt x="384543" y="0"/>
                </a:lnTo>
                <a:lnTo>
                  <a:pt x="350088" y="2641"/>
                </a:lnTo>
                <a:lnTo>
                  <a:pt x="320586" y="20574"/>
                </a:lnTo>
                <a:lnTo>
                  <a:pt x="299974" y="48450"/>
                </a:lnTo>
                <a:lnTo>
                  <a:pt x="292227" y="80899"/>
                </a:lnTo>
                <a:lnTo>
                  <a:pt x="317271" y="157162"/>
                </a:lnTo>
                <a:lnTo>
                  <a:pt x="372364" y="228574"/>
                </a:lnTo>
                <a:lnTo>
                  <a:pt x="427443" y="281457"/>
                </a:lnTo>
                <a:lnTo>
                  <a:pt x="452488" y="302120"/>
                </a:lnTo>
                <a:lnTo>
                  <a:pt x="545134" y="229831"/>
                </a:lnTo>
                <a:lnTo>
                  <a:pt x="592709" y="182689"/>
                </a:lnTo>
                <a:lnTo>
                  <a:pt x="610235" y="139954"/>
                </a:lnTo>
                <a:lnTo>
                  <a:pt x="612749" y="80899"/>
                </a:lnTo>
                <a:close/>
              </a:path>
              <a:path extrusionOk="0" h="657860" w="829944">
                <a:moveTo>
                  <a:pt x="829551" y="347167"/>
                </a:moveTo>
                <a:lnTo>
                  <a:pt x="806831" y="312547"/>
                </a:lnTo>
                <a:lnTo>
                  <a:pt x="785253" y="309486"/>
                </a:lnTo>
                <a:lnTo>
                  <a:pt x="778332" y="311416"/>
                </a:lnTo>
                <a:lnTo>
                  <a:pt x="611162" y="407136"/>
                </a:lnTo>
                <a:lnTo>
                  <a:pt x="612749" y="423011"/>
                </a:lnTo>
                <a:lnTo>
                  <a:pt x="610958" y="438861"/>
                </a:lnTo>
                <a:lnTo>
                  <a:pt x="600583" y="462889"/>
                </a:lnTo>
                <a:lnTo>
                  <a:pt x="583285" y="481634"/>
                </a:lnTo>
                <a:lnTo>
                  <a:pt x="560819" y="493712"/>
                </a:lnTo>
                <a:lnTo>
                  <a:pt x="534936" y="497801"/>
                </a:lnTo>
                <a:lnTo>
                  <a:pt x="367652" y="497801"/>
                </a:lnTo>
                <a:lnTo>
                  <a:pt x="367652" y="460146"/>
                </a:lnTo>
                <a:lnTo>
                  <a:pt x="537324" y="460146"/>
                </a:lnTo>
                <a:lnTo>
                  <a:pt x="552005" y="457187"/>
                </a:lnTo>
                <a:lnTo>
                  <a:pt x="563994" y="449110"/>
                </a:lnTo>
                <a:lnTo>
                  <a:pt x="572071" y="437146"/>
                </a:lnTo>
                <a:lnTo>
                  <a:pt x="575043" y="422490"/>
                </a:lnTo>
                <a:lnTo>
                  <a:pt x="572071" y="407822"/>
                </a:lnTo>
                <a:lnTo>
                  <a:pt x="563994" y="395859"/>
                </a:lnTo>
                <a:lnTo>
                  <a:pt x="552005" y="387781"/>
                </a:lnTo>
                <a:lnTo>
                  <a:pt x="537324" y="384822"/>
                </a:lnTo>
                <a:lnTo>
                  <a:pt x="299377" y="385648"/>
                </a:lnTo>
                <a:lnTo>
                  <a:pt x="287947" y="388073"/>
                </a:lnTo>
                <a:lnTo>
                  <a:pt x="276961" y="392036"/>
                </a:lnTo>
                <a:lnTo>
                  <a:pt x="0" y="526034"/>
                </a:lnTo>
                <a:lnTo>
                  <a:pt x="131978" y="657834"/>
                </a:lnTo>
                <a:lnTo>
                  <a:pt x="170662" y="625640"/>
                </a:lnTo>
                <a:lnTo>
                  <a:pt x="213182" y="601700"/>
                </a:lnTo>
                <a:lnTo>
                  <a:pt x="258991" y="585393"/>
                </a:lnTo>
                <a:lnTo>
                  <a:pt x="307517" y="576072"/>
                </a:lnTo>
                <a:lnTo>
                  <a:pt x="358216" y="573112"/>
                </a:lnTo>
                <a:lnTo>
                  <a:pt x="542429" y="573112"/>
                </a:lnTo>
                <a:lnTo>
                  <a:pt x="550240" y="570547"/>
                </a:lnTo>
                <a:lnTo>
                  <a:pt x="815644" y="376174"/>
                </a:lnTo>
                <a:lnTo>
                  <a:pt x="821537" y="370230"/>
                </a:lnTo>
                <a:lnTo>
                  <a:pt x="825906" y="363245"/>
                </a:lnTo>
                <a:lnTo>
                  <a:pt x="828624" y="355460"/>
                </a:lnTo>
                <a:lnTo>
                  <a:pt x="829551" y="347167"/>
                </a:lnTo>
                <a:close/>
              </a:path>
            </a:pathLst>
          </a:custGeom>
          <a:solidFill>
            <a:srgbClr val="09A7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649" name="Google Shape;649;g3ccfad43812_0_242"/>
          <p:cNvSpPr txBox="1"/>
          <p:nvPr>
            <p:ph type="title"/>
          </p:nvPr>
        </p:nvSpPr>
        <p:spPr>
          <a:xfrm>
            <a:off x="311700" y="445025"/>
            <a:ext cx="8520600" cy="393900"/>
          </a:xfrm>
          <a:prstGeom prst="rect">
            <a:avLst/>
          </a:prstGeom>
          <a:noFill/>
          <a:ln>
            <a:noFill/>
          </a:ln>
        </p:spPr>
        <p:txBody>
          <a:bodyPr anchorCtr="0" anchor="t" bIns="0" lIns="0" spcFirstLastPara="1" rIns="0" wrap="square" tIns="115575">
            <a:spAutoFit/>
          </a:bodyPr>
          <a:lstStyle/>
          <a:p>
            <a:pPr indent="0" lvl="0" marL="124460" rtl="0" algn="l">
              <a:lnSpc>
                <a:spcPct val="100000"/>
              </a:lnSpc>
              <a:spcBef>
                <a:spcPts val="75"/>
              </a:spcBef>
              <a:spcAft>
                <a:spcPts val="0"/>
              </a:spcAft>
              <a:buSzPts val="2800"/>
              <a:buNone/>
            </a:pPr>
            <a:r>
              <a:rPr b="1" lang="de" sz="1800">
                <a:solidFill>
                  <a:schemeClr val="dk1"/>
                </a:solidFill>
                <a:latin typeface="Titillium Web"/>
                <a:ea typeface="Titillium Web"/>
                <a:cs typeface="Titillium Web"/>
                <a:sym typeface="Titillium Web"/>
              </a:rPr>
              <a:t>Verschillende voordeelregels</a:t>
            </a:r>
            <a:endParaRPr sz="1800">
              <a:solidFill>
                <a:schemeClr val="dk1"/>
              </a:solidFill>
              <a:latin typeface="Titillium Web"/>
              <a:ea typeface="Titillium Web"/>
              <a:cs typeface="Titillium Web"/>
              <a:sym typeface="Titillium Web"/>
            </a:endParaRPr>
          </a:p>
        </p:txBody>
      </p:sp>
      <p:grpSp>
        <p:nvGrpSpPr>
          <p:cNvPr id="650" name="Google Shape;650;g3ccfad43812_0_242"/>
          <p:cNvGrpSpPr/>
          <p:nvPr/>
        </p:nvGrpSpPr>
        <p:grpSpPr>
          <a:xfrm>
            <a:off x="3532868" y="2349052"/>
            <a:ext cx="566223" cy="565840"/>
            <a:chOff x="3186488" y="3132069"/>
            <a:chExt cx="754964" cy="754453"/>
          </a:xfrm>
        </p:grpSpPr>
        <p:sp>
          <p:nvSpPr>
            <p:cNvPr id="651" name="Google Shape;651;g3ccfad43812_0_242"/>
            <p:cNvSpPr/>
            <p:nvPr/>
          </p:nvSpPr>
          <p:spPr>
            <a:xfrm>
              <a:off x="3186488" y="3235647"/>
              <a:ext cx="651510" cy="650875"/>
            </a:xfrm>
            <a:custGeom>
              <a:rect b="b" l="l" r="r" t="t"/>
              <a:pathLst>
                <a:path extrusionOk="0" h="650875" w="651510">
                  <a:moveTo>
                    <a:pt x="530731" y="0"/>
                  </a:moveTo>
                  <a:lnTo>
                    <a:pt x="59389" y="471643"/>
                  </a:lnTo>
                  <a:lnTo>
                    <a:pt x="0" y="650510"/>
                  </a:lnTo>
                  <a:lnTo>
                    <a:pt x="180052" y="591202"/>
                  </a:lnTo>
                  <a:lnTo>
                    <a:pt x="186651" y="584612"/>
                  </a:lnTo>
                  <a:lnTo>
                    <a:pt x="80128" y="584612"/>
                  </a:lnTo>
                  <a:lnTo>
                    <a:pt x="65987" y="570491"/>
                  </a:lnTo>
                  <a:lnTo>
                    <a:pt x="92383" y="490471"/>
                  </a:lnTo>
                  <a:lnTo>
                    <a:pt x="108688" y="480425"/>
                  </a:lnTo>
                  <a:lnTo>
                    <a:pt x="126673" y="477174"/>
                  </a:lnTo>
                  <a:lnTo>
                    <a:pt x="294235" y="477174"/>
                  </a:lnTo>
                  <a:lnTo>
                    <a:pt x="651395" y="120499"/>
                  </a:lnTo>
                  <a:lnTo>
                    <a:pt x="530731" y="0"/>
                  </a:lnTo>
                  <a:close/>
                </a:path>
                <a:path extrusionOk="0" h="650875" w="651510">
                  <a:moveTo>
                    <a:pt x="294235" y="477174"/>
                  </a:moveTo>
                  <a:lnTo>
                    <a:pt x="126673" y="477174"/>
                  </a:lnTo>
                  <a:lnTo>
                    <a:pt x="144481" y="480807"/>
                  </a:lnTo>
                  <a:lnTo>
                    <a:pt x="160256" y="491413"/>
                  </a:lnTo>
                  <a:lnTo>
                    <a:pt x="170861" y="507152"/>
                  </a:lnTo>
                  <a:lnTo>
                    <a:pt x="174396" y="524833"/>
                  </a:lnTo>
                  <a:lnTo>
                    <a:pt x="170861" y="542514"/>
                  </a:lnTo>
                  <a:lnTo>
                    <a:pt x="160256" y="558253"/>
                  </a:lnTo>
                  <a:lnTo>
                    <a:pt x="80128" y="584612"/>
                  </a:lnTo>
                  <a:lnTo>
                    <a:pt x="186651" y="584612"/>
                  </a:lnTo>
                  <a:lnTo>
                    <a:pt x="294235" y="477174"/>
                  </a:lnTo>
                  <a:close/>
                </a:path>
              </a:pathLst>
            </a:custGeom>
            <a:solidFill>
              <a:srgbClr val="09A7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pic>
          <p:nvPicPr>
            <p:cNvPr id="652" name="Google Shape;652;g3ccfad43812_0_242"/>
            <p:cNvPicPr preferRelativeResize="0"/>
            <p:nvPr/>
          </p:nvPicPr>
          <p:blipFill rotWithShape="1">
            <a:blip r:embed="rId4">
              <a:alphaModFix/>
            </a:blip>
            <a:srcRect b="0" l="0" r="0" t="0"/>
            <a:stretch/>
          </p:blipFill>
          <p:spPr>
            <a:xfrm>
              <a:off x="3743614" y="3132069"/>
              <a:ext cx="197838" cy="196777"/>
            </a:xfrm>
            <a:prstGeom prst="rect">
              <a:avLst/>
            </a:prstGeom>
            <a:noFill/>
            <a:ln>
              <a:noFill/>
            </a:ln>
          </p:spPr>
        </p:pic>
      </p:grpSp>
      <p:sp>
        <p:nvSpPr>
          <p:cNvPr id="653" name="Google Shape;653;g3ccfad43812_0_242"/>
          <p:cNvSpPr txBox="1"/>
          <p:nvPr/>
        </p:nvSpPr>
        <p:spPr>
          <a:xfrm>
            <a:off x="2911792" y="3928587"/>
            <a:ext cx="3319800" cy="2406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0" i="0" lang="de" sz="1500" u="none" cap="none" strike="noStrike">
                <a:solidFill>
                  <a:srgbClr val="000000"/>
                </a:solidFill>
                <a:latin typeface="Titillium Web"/>
                <a:ea typeface="Titillium Web"/>
                <a:cs typeface="Titillium Web"/>
                <a:sym typeface="Titillium Web"/>
              </a:rPr>
              <a:t>… (extra maatregelen in de toekomst?)</a:t>
            </a:r>
            <a:endParaRPr b="0" i="0" sz="1500" u="none" cap="none" strike="noStrike">
              <a:solidFill>
                <a:srgbClr val="000000"/>
              </a:solidFill>
              <a:latin typeface="Titillium Web"/>
              <a:ea typeface="Titillium Web"/>
              <a:cs typeface="Titillium Web"/>
              <a:sym typeface="Titillium Web"/>
            </a:endParaRPr>
          </a:p>
        </p:txBody>
      </p:sp>
      <p:grpSp>
        <p:nvGrpSpPr>
          <p:cNvPr id="654" name="Google Shape;654;g3ccfad43812_0_242"/>
          <p:cNvGrpSpPr/>
          <p:nvPr/>
        </p:nvGrpSpPr>
        <p:grpSpPr>
          <a:xfrm>
            <a:off x="5023255" y="1308686"/>
            <a:ext cx="605314" cy="557212"/>
            <a:chOff x="5173675" y="1744916"/>
            <a:chExt cx="807085" cy="742950"/>
          </a:xfrm>
        </p:grpSpPr>
        <p:sp>
          <p:nvSpPr>
            <p:cNvPr id="655" name="Google Shape;655;g3ccfad43812_0_242"/>
            <p:cNvSpPr/>
            <p:nvPr/>
          </p:nvSpPr>
          <p:spPr>
            <a:xfrm>
              <a:off x="5173675" y="1744916"/>
              <a:ext cx="807085" cy="742950"/>
            </a:xfrm>
            <a:custGeom>
              <a:rect b="b" l="l" r="r" t="t"/>
              <a:pathLst>
                <a:path extrusionOk="0" h="742950" w="807085">
                  <a:moveTo>
                    <a:pt x="723976" y="691019"/>
                  </a:moveTo>
                  <a:lnTo>
                    <a:pt x="723036" y="527215"/>
                  </a:lnTo>
                  <a:lnTo>
                    <a:pt x="713371" y="488035"/>
                  </a:lnTo>
                  <a:lnTo>
                    <a:pt x="688149" y="456615"/>
                  </a:lnTo>
                  <a:lnTo>
                    <a:pt x="631355" y="420255"/>
                  </a:lnTo>
                  <a:lnTo>
                    <a:pt x="567486" y="394474"/>
                  </a:lnTo>
                  <a:lnTo>
                    <a:pt x="521296" y="375653"/>
                  </a:lnTo>
                  <a:lnTo>
                    <a:pt x="517525" y="373773"/>
                  </a:lnTo>
                  <a:lnTo>
                    <a:pt x="515645" y="370941"/>
                  </a:lnTo>
                  <a:lnTo>
                    <a:pt x="515645" y="365290"/>
                  </a:lnTo>
                  <a:lnTo>
                    <a:pt x="515645" y="344589"/>
                  </a:lnTo>
                  <a:lnTo>
                    <a:pt x="521373" y="338937"/>
                  </a:lnTo>
                  <a:lnTo>
                    <a:pt x="538924" y="321640"/>
                  </a:lnTo>
                  <a:lnTo>
                    <a:pt x="556298" y="294449"/>
                  </a:lnTo>
                  <a:lnTo>
                    <a:pt x="567474" y="264096"/>
                  </a:lnTo>
                  <a:lnTo>
                    <a:pt x="572198" y="231609"/>
                  </a:lnTo>
                  <a:lnTo>
                    <a:pt x="596709" y="189255"/>
                  </a:lnTo>
                  <a:lnTo>
                    <a:pt x="599020" y="182740"/>
                  </a:lnTo>
                  <a:lnTo>
                    <a:pt x="600367" y="175958"/>
                  </a:lnTo>
                  <a:lnTo>
                    <a:pt x="600824" y="168998"/>
                  </a:lnTo>
                  <a:lnTo>
                    <a:pt x="600481" y="161950"/>
                  </a:lnTo>
                  <a:lnTo>
                    <a:pt x="590448" y="117221"/>
                  </a:lnTo>
                  <a:lnTo>
                    <a:pt x="585317" y="107353"/>
                  </a:lnTo>
                  <a:lnTo>
                    <a:pt x="569722" y="77343"/>
                  </a:lnTo>
                  <a:lnTo>
                    <a:pt x="539635" y="43992"/>
                  </a:lnTo>
                  <a:lnTo>
                    <a:pt x="534492" y="40601"/>
                  </a:lnTo>
                  <a:lnTo>
                    <a:pt x="534492" y="145948"/>
                  </a:lnTo>
                  <a:lnTo>
                    <a:pt x="534492" y="225971"/>
                  </a:lnTo>
                  <a:lnTo>
                    <a:pt x="525564" y="269836"/>
                  </a:lnTo>
                  <a:lnTo>
                    <a:pt x="501269" y="305752"/>
                  </a:lnTo>
                  <a:lnTo>
                    <a:pt x="465289" y="330022"/>
                  </a:lnTo>
                  <a:lnTo>
                    <a:pt x="421373" y="338937"/>
                  </a:lnTo>
                  <a:lnTo>
                    <a:pt x="377444" y="330022"/>
                  </a:lnTo>
                  <a:lnTo>
                    <a:pt x="341477" y="305752"/>
                  </a:lnTo>
                  <a:lnTo>
                    <a:pt x="317182" y="269836"/>
                  </a:lnTo>
                  <a:lnTo>
                    <a:pt x="308254" y="225971"/>
                  </a:lnTo>
                  <a:lnTo>
                    <a:pt x="308254" y="174193"/>
                  </a:lnTo>
                  <a:lnTo>
                    <a:pt x="341617" y="165862"/>
                  </a:lnTo>
                  <a:lnTo>
                    <a:pt x="392734" y="151358"/>
                  </a:lnTo>
                  <a:lnTo>
                    <a:pt x="449694" y="131559"/>
                  </a:lnTo>
                  <a:lnTo>
                    <a:pt x="500557" y="107353"/>
                  </a:lnTo>
                  <a:lnTo>
                    <a:pt x="508114" y="108216"/>
                  </a:lnTo>
                  <a:lnTo>
                    <a:pt x="516470" y="117119"/>
                  </a:lnTo>
                  <a:lnTo>
                    <a:pt x="525348" y="130784"/>
                  </a:lnTo>
                  <a:lnTo>
                    <a:pt x="534492" y="145948"/>
                  </a:lnTo>
                  <a:lnTo>
                    <a:pt x="534492" y="40601"/>
                  </a:lnTo>
                  <a:lnTo>
                    <a:pt x="512914" y="26365"/>
                  </a:lnTo>
                  <a:lnTo>
                    <a:pt x="501497" y="18834"/>
                  </a:lnTo>
                  <a:lnTo>
                    <a:pt x="496785" y="16954"/>
                  </a:lnTo>
                  <a:lnTo>
                    <a:pt x="492074" y="16954"/>
                  </a:lnTo>
                  <a:lnTo>
                    <a:pt x="487362" y="19773"/>
                  </a:lnTo>
                  <a:lnTo>
                    <a:pt x="477939" y="26365"/>
                  </a:lnTo>
                  <a:lnTo>
                    <a:pt x="468503" y="11303"/>
                  </a:lnTo>
                  <a:lnTo>
                    <a:pt x="425145" y="0"/>
                  </a:lnTo>
                  <a:lnTo>
                    <a:pt x="405536" y="1079"/>
                  </a:lnTo>
                  <a:lnTo>
                    <a:pt x="367741" y="9931"/>
                  </a:lnTo>
                  <a:lnTo>
                    <a:pt x="311594" y="43040"/>
                  </a:lnTo>
                  <a:lnTo>
                    <a:pt x="281495" y="76403"/>
                  </a:lnTo>
                  <a:lnTo>
                    <a:pt x="260781" y="116281"/>
                  </a:lnTo>
                  <a:lnTo>
                    <a:pt x="250748" y="161010"/>
                  </a:lnTo>
                  <a:lnTo>
                    <a:pt x="250634" y="168998"/>
                  </a:lnTo>
                  <a:lnTo>
                    <a:pt x="251218" y="175018"/>
                  </a:lnTo>
                  <a:lnTo>
                    <a:pt x="252603" y="181800"/>
                  </a:lnTo>
                  <a:lnTo>
                    <a:pt x="254520" y="188315"/>
                  </a:lnTo>
                  <a:lnTo>
                    <a:pt x="269595" y="213728"/>
                  </a:lnTo>
                  <a:lnTo>
                    <a:pt x="269595" y="225971"/>
                  </a:lnTo>
                  <a:lnTo>
                    <a:pt x="273405" y="259308"/>
                  </a:lnTo>
                  <a:lnTo>
                    <a:pt x="284441" y="290804"/>
                  </a:lnTo>
                  <a:lnTo>
                    <a:pt x="302209" y="319303"/>
                  </a:lnTo>
                  <a:lnTo>
                    <a:pt x="326161" y="343636"/>
                  </a:lnTo>
                  <a:lnTo>
                    <a:pt x="326161" y="370941"/>
                  </a:lnTo>
                  <a:lnTo>
                    <a:pt x="324281" y="373773"/>
                  </a:lnTo>
                  <a:lnTo>
                    <a:pt x="321449" y="375653"/>
                  </a:lnTo>
                  <a:lnTo>
                    <a:pt x="275259" y="394474"/>
                  </a:lnTo>
                  <a:lnTo>
                    <a:pt x="242760" y="406971"/>
                  </a:lnTo>
                  <a:lnTo>
                    <a:pt x="211861" y="420954"/>
                  </a:lnTo>
                  <a:lnTo>
                    <a:pt x="182727" y="437235"/>
                  </a:lnTo>
                  <a:lnTo>
                    <a:pt x="155536" y="456615"/>
                  </a:lnTo>
                  <a:lnTo>
                    <a:pt x="146621" y="465048"/>
                  </a:lnTo>
                  <a:lnTo>
                    <a:pt x="146621" y="666165"/>
                  </a:lnTo>
                  <a:lnTo>
                    <a:pt x="141744" y="678078"/>
                  </a:lnTo>
                  <a:lnTo>
                    <a:pt x="132448" y="687514"/>
                  </a:lnTo>
                  <a:lnTo>
                    <a:pt x="119710" y="692899"/>
                  </a:lnTo>
                  <a:lnTo>
                    <a:pt x="103225" y="696760"/>
                  </a:lnTo>
                  <a:lnTo>
                    <a:pt x="93903" y="695490"/>
                  </a:lnTo>
                  <a:lnTo>
                    <a:pt x="88290" y="686816"/>
                  </a:lnTo>
                  <a:lnTo>
                    <a:pt x="82943" y="668426"/>
                  </a:lnTo>
                  <a:lnTo>
                    <a:pt x="78486" y="649820"/>
                  </a:lnTo>
                  <a:lnTo>
                    <a:pt x="79057" y="639597"/>
                  </a:lnTo>
                  <a:lnTo>
                    <a:pt x="86525" y="634136"/>
                  </a:lnTo>
                  <a:lnTo>
                    <a:pt x="102743" y="629831"/>
                  </a:lnTo>
                  <a:lnTo>
                    <a:pt x="103682" y="629831"/>
                  </a:lnTo>
                  <a:lnTo>
                    <a:pt x="109347" y="627951"/>
                  </a:lnTo>
                  <a:lnTo>
                    <a:pt x="114998" y="627951"/>
                  </a:lnTo>
                  <a:lnTo>
                    <a:pt x="120650" y="629831"/>
                  </a:lnTo>
                  <a:lnTo>
                    <a:pt x="122542" y="630770"/>
                  </a:lnTo>
                  <a:lnTo>
                    <a:pt x="130594" y="633907"/>
                  </a:lnTo>
                  <a:lnTo>
                    <a:pt x="137502" y="638886"/>
                  </a:lnTo>
                  <a:lnTo>
                    <a:pt x="142824" y="645464"/>
                  </a:lnTo>
                  <a:lnTo>
                    <a:pt x="146113" y="653364"/>
                  </a:lnTo>
                  <a:lnTo>
                    <a:pt x="146621" y="666165"/>
                  </a:lnTo>
                  <a:lnTo>
                    <a:pt x="146621" y="465048"/>
                  </a:lnTo>
                  <a:lnTo>
                    <a:pt x="140525" y="470814"/>
                  </a:lnTo>
                  <a:lnTo>
                    <a:pt x="129489" y="487680"/>
                  </a:lnTo>
                  <a:lnTo>
                    <a:pt x="122529" y="506653"/>
                  </a:lnTo>
                  <a:lnTo>
                    <a:pt x="119710" y="527215"/>
                  </a:lnTo>
                  <a:lnTo>
                    <a:pt x="119710" y="590296"/>
                  </a:lnTo>
                  <a:lnTo>
                    <a:pt x="107454" y="590296"/>
                  </a:lnTo>
                  <a:lnTo>
                    <a:pt x="30162" y="336105"/>
                  </a:lnTo>
                  <a:lnTo>
                    <a:pt x="28270" y="328574"/>
                  </a:lnTo>
                  <a:lnTo>
                    <a:pt x="19786" y="323875"/>
                  </a:lnTo>
                  <a:lnTo>
                    <a:pt x="4711" y="329526"/>
                  </a:lnTo>
                  <a:lnTo>
                    <a:pt x="0" y="337058"/>
                  </a:lnTo>
                  <a:lnTo>
                    <a:pt x="2819" y="344589"/>
                  </a:lnTo>
                  <a:lnTo>
                    <a:pt x="2819" y="345528"/>
                  </a:lnTo>
                  <a:lnTo>
                    <a:pt x="80124" y="597827"/>
                  </a:lnTo>
                  <a:lnTo>
                    <a:pt x="61048" y="606767"/>
                  </a:lnTo>
                  <a:lnTo>
                    <a:pt x="47713" y="621360"/>
                  </a:lnTo>
                  <a:lnTo>
                    <a:pt x="42341" y="644423"/>
                  </a:lnTo>
                  <a:lnTo>
                    <a:pt x="47129" y="678776"/>
                  </a:lnTo>
                  <a:lnTo>
                    <a:pt x="56819" y="706272"/>
                  </a:lnTo>
                  <a:lnTo>
                    <a:pt x="68808" y="723620"/>
                  </a:lnTo>
                  <a:lnTo>
                    <a:pt x="82918" y="732663"/>
                  </a:lnTo>
                  <a:lnTo>
                    <a:pt x="98971" y="735266"/>
                  </a:lnTo>
                  <a:lnTo>
                    <a:pt x="106603" y="734923"/>
                  </a:lnTo>
                  <a:lnTo>
                    <a:pt x="145973" y="724268"/>
                  </a:lnTo>
                  <a:lnTo>
                    <a:pt x="161188" y="714552"/>
                  </a:lnTo>
                  <a:lnTo>
                    <a:pt x="194957" y="724268"/>
                  </a:lnTo>
                  <a:lnTo>
                    <a:pt x="234721" y="732205"/>
                  </a:lnTo>
                  <a:lnTo>
                    <a:pt x="279438" y="738390"/>
                  </a:lnTo>
                  <a:lnTo>
                    <a:pt x="328041" y="742797"/>
                  </a:lnTo>
                  <a:lnTo>
                    <a:pt x="328041" y="714552"/>
                  </a:lnTo>
                  <a:lnTo>
                    <a:pt x="328041" y="696760"/>
                  </a:lnTo>
                  <a:lnTo>
                    <a:pt x="328041" y="627951"/>
                  </a:lnTo>
                  <a:lnTo>
                    <a:pt x="328041" y="590296"/>
                  </a:lnTo>
                  <a:lnTo>
                    <a:pt x="328041" y="413308"/>
                  </a:lnTo>
                  <a:lnTo>
                    <a:pt x="336524" y="409536"/>
                  </a:lnTo>
                  <a:lnTo>
                    <a:pt x="348653" y="402247"/>
                  </a:lnTo>
                  <a:lnTo>
                    <a:pt x="357860" y="392125"/>
                  </a:lnTo>
                  <a:lnTo>
                    <a:pt x="363702" y="379882"/>
                  </a:lnTo>
                  <a:lnTo>
                    <a:pt x="365760" y="366242"/>
                  </a:lnTo>
                  <a:lnTo>
                    <a:pt x="365760" y="365290"/>
                  </a:lnTo>
                  <a:lnTo>
                    <a:pt x="393509" y="373773"/>
                  </a:lnTo>
                  <a:lnTo>
                    <a:pt x="422313" y="376593"/>
                  </a:lnTo>
                  <a:lnTo>
                    <a:pt x="451129" y="373773"/>
                  </a:lnTo>
                  <a:lnTo>
                    <a:pt x="478878" y="365290"/>
                  </a:lnTo>
                  <a:lnTo>
                    <a:pt x="478878" y="366242"/>
                  </a:lnTo>
                  <a:lnTo>
                    <a:pt x="495973" y="402640"/>
                  </a:lnTo>
                  <a:lnTo>
                    <a:pt x="516585" y="413308"/>
                  </a:lnTo>
                  <a:lnTo>
                    <a:pt x="516585" y="740918"/>
                  </a:lnTo>
                  <a:lnTo>
                    <a:pt x="581609" y="734923"/>
                  </a:lnTo>
                  <a:lnTo>
                    <a:pt x="638784" y="725500"/>
                  </a:lnTo>
                  <a:lnTo>
                    <a:pt x="684809" y="712724"/>
                  </a:lnTo>
                  <a:lnTo>
                    <a:pt x="716432" y="696671"/>
                  </a:lnTo>
                  <a:lnTo>
                    <a:pt x="723976" y="691019"/>
                  </a:lnTo>
                  <a:close/>
                </a:path>
                <a:path extrusionOk="0" h="742950" w="807085">
                  <a:moveTo>
                    <a:pt x="806691" y="203250"/>
                  </a:moveTo>
                  <a:lnTo>
                    <a:pt x="792899" y="159169"/>
                  </a:lnTo>
                  <a:lnTo>
                    <a:pt x="760730" y="122415"/>
                  </a:lnTo>
                  <a:lnTo>
                    <a:pt x="754138" y="117703"/>
                  </a:lnTo>
                  <a:lnTo>
                    <a:pt x="748474" y="112052"/>
                  </a:lnTo>
                  <a:lnTo>
                    <a:pt x="745655" y="104521"/>
                  </a:lnTo>
                  <a:lnTo>
                    <a:pt x="745655" y="91351"/>
                  </a:lnTo>
                  <a:lnTo>
                    <a:pt x="740003" y="85699"/>
                  </a:lnTo>
                  <a:lnTo>
                    <a:pt x="726808" y="85699"/>
                  </a:lnTo>
                  <a:lnTo>
                    <a:pt x="721144" y="91351"/>
                  </a:lnTo>
                  <a:lnTo>
                    <a:pt x="721144" y="284340"/>
                  </a:lnTo>
                  <a:lnTo>
                    <a:pt x="711974" y="283464"/>
                  </a:lnTo>
                  <a:lnTo>
                    <a:pt x="667512" y="297357"/>
                  </a:lnTo>
                  <a:lnTo>
                    <a:pt x="647814" y="323977"/>
                  </a:lnTo>
                  <a:lnTo>
                    <a:pt x="648563" y="337997"/>
                  </a:lnTo>
                  <a:lnTo>
                    <a:pt x="656920" y="349211"/>
                  </a:lnTo>
                  <a:lnTo>
                    <a:pt x="670953" y="355765"/>
                  </a:lnTo>
                  <a:lnTo>
                    <a:pt x="688860" y="357187"/>
                  </a:lnTo>
                  <a:lnTo>
                    <a:pt x="708888" y="353060"/>
                  </a:lnTo>
                  <a:lnTo>
                    <a:pt x="720471" y="348170"/>
                  </a:lnTo>
                  <a:lnTo>
                    <a:pt x="730808" y="340817"/>
                  </a:lnTo>
                  <a:lnTo>
                    <a:pt x="739381" y="331343"/>
                  </a:lnTo>
                  <a:lnTo>
                    <a:pt x="745655" y="320103"/>
                  </a:lnTo>
                  <a:lnTo>
                    <a:pt x="745655" y="186423"/>
                  </a:lnTo>
                  <a:lnTo>
                    <a:pt x="747547" y="188315"/>
                  </a:lnTo>
                  <a:lnTo>
                    <a:pt x="750366" y="190195"/>
                  </a:lnTo>
                  <a:lnTo>
                    <a:pt x="753186" y="191135"/>
                  </a:lnTo>
                  <a:lnTo>
                    <a:pt x="773811" y="211328"/>
                  </a:lnTo>
                  <a:lnTo>
                    <a:pt x="780288" y="231965"/>
                  </a:lnTo>
                  <a:lnTo>
                    <a:pt x="782878" y="248196"/>
                  </a:lnTo>
                  <a:lnTo>
                    <a:pt x="791845" y="255155"/>
                  </a:lnTo>
                  <a:lnTo>
                    <a:pt x="805268" y="240106"/>
                  </a:lnTo>
                  <a:lnTo>
                    <a:pt x="806691" y="203250"/>
                  </a:lnTo>
                  <a:close/>
                </a:path>
              </a:pathLst>
            </a:custGeom>
            <a:solidFill>
              <a:srgbClr val="09A7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pic>
          <p:nvPicPr>
            <p:cNvPr id="656" name="Google Shape;656;g3ccfad43812_0_242"/>
            <p:cNvPicPr preferRelativeResize="0"/>
            <p:nvPr/>
          </p:nvPicPr>
          <p:blipFill rotWithShape="1">
            <a:blip r:embed="rId5">
              <a:alphaModFix/>
            </a:blip>
            <a:srcRect b="0" l="0" r="0" t="0"/>
            <a:stretch/>
          </p:blipFill>
          <p:spPr>
            <a:xfrm>
              <a:off x="5529066" y="2139388"/>
              <a:ext cx="131975" cy="93199"/>
            </a:xfrm>
            <a:prstGeom prst="rect">
              <a:avLst/>
            </a:prstGeom>
            <a:noFill/>
            <a:ln>
              <a:noFill/>
            </a:ln>
          </p:spPr>
        </p:pic>
      </p:grpSp>
      <p:sp>
        <p:nvSpPr>
          <p:cNvPr id="657" name="Google Shape;657;g3ccfad43812_0_242"/>
          <p:cNvSpPr txBox="1"/>
          <p:nvPr/>
        </p:nvSpPr>
        <p:spPr>
          <a:xfrm>
            <a:off x="1500149" y="1946110"/>
            <a:ext cx="1638300" cy="425700"/>
          </a:xfrm>
          <a:prstGeom prst="rect">
            <a:avLst/>
          </a:prstGeom>
          <a:noFill/>
          <a:ln>
            <a:noFill/>
          </a:ln>
        </p:spPr>
        <p:txBody>
          <a:bodyPr anchorCtr="0" anchor="t" bIns="0" lIns="0" spcFirstLastPara="1" rIns="0" wrap="square" tIns="9525">
            <a:spAutoFit/>
          </a:bodyPr>
          <a:lstStyle/>
          <a:p>
            <a:pPr indent="0" lvl="0" marL="97153" marR="0" rtl="0" algn="l">
              <a:lnSpc>
                <a:spcPct val="100000"/>
              </a:lnSpc>
              <a:spcBef>
                <a:spcPts val="0"/>
              </a:spcBef>
              <a:spcAft>
                <a:spcPts val="0"/>
              </a:spcAft>
              <a:buNone/>
            </a:pPr>
            <a:r>
              <a:rPr b="0" i="0" lang="de" sz="1350" u="none" cap="none" strike="noStrike">
                <a:solidFill>
                  <a:srgbClr val="000000"/>
                </a:solidFill>
                <a:latin typeface="Titillium Web"/>
                <a:ea typeface="Titillium Web"/>
                <a:cs typeface="Titillium Web"/>
                <a:sym typeface="Titillium Web"/>
              </a:rPr>
              <a:t>Kunstwerkuitkering</a:t>
            </a:r>
            <a:endParaRPr b="0" i="0" sz="1350" u="none" cap="none" strike="noStrike">
              <a:solidFill>
                <a:srgbClr val="000000"/>
              </a:solidFill>
              <a:latin typeface="Titillium Web"/>
              <a:ea typeface="Titillium Web"/>
              <a:cs typeface="Titillium Web"/>
              <a:sym typeface="Titillium Web"/>
            </a:endParaRPr>
          </a:p>
          <a:p>
            <a:pPr indent="0" lvl="0" marL="9525" marR="0" rtl="0" algn="l">
              <a:lnSpc>
                <a:spcPct val="100000"/>
              </a:lnSpc>
              <a:spcBef>
                <a:spcPts val="4"/>
              </a:spcBef>
              <a:spcAft>
                <a:spcPts val="0"/>
              </a:spcAft>
              <a:buNone/>
            </a:pPr>
            <a:r>
              <a:rPr b="0" i="0" lang="de" sz="1350" u="none" cap="none" strike="noStrike">
                <a:solidFill>
                  <a:srgbClr val="000000"/>
                </a:solidFill>
                <a:latin typeface="Titillium Web"/>
                <a:ea typeface="Titillium Web"/>
                <a:cs typeface="Titillium Web"/>
                <a:sym typeface="Titillium Web"/>
              </a:rPr>
              <a:t>(attest plus of starter)</a:t>
            </a:r>
            <a:endParaRPr b="0" i="0" sz="1350" u="none" cap="none" strike="noStrike">
              <a:solidFill>
                <a:srgbClr val="000000"/>
              </a:solidFill>
              <a:latin typeface="Titillium Web"/>
              <a:ea typeface="Titillium Web"/>
              <a:cs typeface="Titillium Web"/>
              <a:sym typeface="Titillium Web"/>
            </a:endParaRPr>
          </a:p>
        </p:txBody>
      </p:sp>
      <p:sp>
        <p:nvSpPr>
          <p:cNvPr id="658" name="Google Shape;658;g3ccfad43812_0_242"/>
          <p:cNvSpPr txBox="1"/>
          <p:nvPr/>
        </p:nvSpPr>
        <p:spPr>
          <a:xfrm>
            <a:off x="3648265" y="3059239"/>
            <a:ext cx="333000" cy="2175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0" i="0" lang="de" sz="1350" u="none" cap="none" strike="noStrike">
                <a:solidFill>
                  <a:srgbClr val="000000"/>
                </a:solidFill>
                <a:latin typeface="Titillium Web"/>
                <a:ea typeface="Titillium Web"/>
                <a:cs typeface="Titillium Web"/>
                <a:sym typeface="Titillium Web"/>
              </a:rPr>
              <a:t>1bis</a:t>
            </a:r>
            <a:endParaRPr b="0" i="0" sz="1350" u="none" cap="none" strike="noStrike">
              <a:solidFill>
                <a:srgbClr val="000000"/>
              </a:solidFill>
              <a:latin typeface="Titillium Web"/>
              <a:ea typeface="Titillium Web"/>
              <a:cs typeface="Titillium Web"/>
              <a:sym typeface="Titillium Web"/>
            </a:endParaRPr>
          </a:p>
        </p:txBody>
      </p:sp>
      <p:sp>
        <p:nvSpPr>
          <p:cNvPr id="659" name="Google Shape;659;g3ccfad43812_0_242"/>
          <p:cNvSpPr txBox="1"/>
          <p:nvPr/>
        </p:nvSpPr>
        <p:spPr>
          <a:xfrm>
            <a:off x="4748783" y="1946110"/>
            <a:ext cx="1180200" cy="2175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0" i="0" lang="de" sz="1350" u="none" cap="none" strike="noStrike">
                <a:solidFill>
                  <a:srgbClr val="000000"/>
                </a:solidFill>
                <a:latin typeface="Titillium Web"/>
                <a:ea typeface="Titillium Web"/>
                <a:cs typeface="Titillium Web"/>
                <a:sym typeface="Titillium Web"/>
              </a:rPr>
              <a:t>Auteursrechten</a:t>
            </a:r>
            <a:endParaRPr b="0" i="0" sz="1350" u="none" cap="none" strike="noStrike">
              <a:solidFill>
                <a:srgbClr val="000000"/>
              </a:solidFill>
              <a:latin typeface="Titillium Web"/>
              <a:ea typeface="Titillium Web"/>
              <a:cs typeface="Titillium Web"/>
              <a:sym typeface="Titillium Web"/>
            </a:endParaRPr>
          </a:p>
        </p:txBody>
      </p:sp>
      <p:sp>
        <p:nvSpPr>
          <p:cNvPr id="660" name="Google Shape;660;g3ccfad43812_0_242"/>
          <p:cNvSpPr txBox="1"/>
          <p:nvPr/>
        </p:nvSpPr>
        <p:spPr>
          <a:xfrm>
            <a:off x="6386703" y="3059239"/>
            <a:ext cx="1040100" cy="2175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0" i="0" lang="de" sz="1350" u="none" cap="none" strike="noStrike">
                <a:solidFill>
                  <a:srgbClr val="000000"/>
                </a:solidFill>
                <a:latin typeface="Titillium Web"/>
                <a:ea typeface="Titillium Web"/>
                <a:cs typeface="Titillium Web"/>
                <a:sym typeface="Titillium Web"/>
              </a:rPr>
              <a:t>Primostarters</a:t>
            </a:r>
            <a:endParaRPr b="0" i="0" sz="1350" u="none" cap="none" strike="noStrike">
              <a:solidFill>
                <a:srgbClr val="000000"/>
              </a:solidFill>
              <a:latin typeface="Titillium Web"/>
              <a:ea typeface="Titillium Web"/>
              <a:cs typeface="Titillium Web"/>
              <a:sym typeface="Titillium Web"/>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BC"/>
        </a:solidFill>
      </p:bgPr>
    </p:bg>
    <p:spTree>
      <p:nvGrpSpPr>
        <p:cNvPr id="664" name="Shape 664"/>
        <p:cNvGrpSpPr/>
        <p:nvPr/>
      </p:nvGrpSpPr>
      <p:grpSpPr>
        <a:xfrm>
          <a:off x="0" y="0"/>
          <a:ext cx="0" cy="0"/>
          <a:chOff x="0" y="0"/>
          <a:chExt cx="0" cy="0"/>
        </a:xfrm>
      </p:grpSpPr>
      <p:sp>
        <p:nvSpPr>
          <p:cNvPr id="665" name="Google Shape;665;g3ccfad43812_0_264"/>
          <p:cNvSpPr txBox="1"/>
          <p:nvPr>
            <p:ph type="title"/>
          </p:nvPr>
        </p:nvSpPr>
        <p:spPr>
          <a:xfrm>
            <a:off x="1061379" y="617022"/>
            <a:ext cx="1511100" cy="294000"/>
          </a:xfrm>
          <a:prstGeom prst="rect">
            <a:avLst/>
          </a:prstGeom>
          <a:noFill/>
          <a:ln>
            <a:noFill/>
          </a:ln>
        </p:spPr>
        <p:txBody>
          <a:bodyPr anchorCtr="0" anchor="t" bIns="0" lIns="0" spcFirstLastPara="1" rIns="0" wrap="square" tIns="9025">
            <a:spAutoFit/>
          </a:bodyPr>
          <a:lstStyle/>
          <a:p>
            <a:pPr indent="0" lvl="0" marL="9525" rtl="0" algn="l">
              <a:lnSpc>
                <a:spcPct val="100000"/>
              </a:lnSpc>
              <a:spcBef>
                <a:spcPts val="71"/>
              </a:spcBef>
              <a:spcAft>
                <a:spcPts val="0"/>
              </a:spcAft>
              <a:buSzPts val="2800"/>
              <a:buNone/>
            </a:pPr>
            <a:r>
              <a:rPr b="1" lang="de" sz="1850">
                <a:solidFill>
                  <a:schemeClr val="dk1"/>
                </a:solidFill>
                <a:latin typeface="Titillium Web"/>
                <a:ea typeface="Titillium Web"/>
                <a:cs typeface="Titillium Web"/>
                <a:sym typeface="Titillium Web"/>
              </a:rPr>
              <a:t>Voorwaarden</a:t>
            </a:r>
            <a:endParaRPr sz="1850">
              <a:solidFill>
                <a:schemeClr val="dk1"/>
              </a:solidFill>
              <a:latin typeface="Titillium Web"/>
              <a:ea typeface="Titillium Web"/>
              <a:cs typeface="Titillium Web"/>
              <a:sym typeface="Titillium Web"/>
            </a:endParaRPr>
          </a:p>
        </p:txBody>
      </p:sp>
      <p:grpSp>
        <p:nvGrpSpPr>
          <p:cNvPr id="666" name="Google Shape;666;g3ccfad43812_0_264"/>
          <p:cNvGrpSpPr/>
          <p:nvPr/>
        </p:nvGrpSpPr>
        <p:grpSpPr>
          <a:xfrm>
            <a:off x="1541907" y="1528190"/>
            <a:ext cx="6056758" cy="838961"/>
            <a:chOff x="531876" y="2037588"/>
            <a:chExt cx="8075678" cy="1118615"/>
          </a:xfrm>
        </p:grpSpPr>
        <p:pic>
          <p:nvPicPr>
            <p:cNvPr id="667" name="Google Shape;667;g3ccfad43812_0_264"/>
            <p:cNvPicPr preferRelativeResize="0"/>
            <p:nvPr/>
          </p:nvPicPr>
          <p:blipFill rotWithShape="1">
            <a:blip r:embed="rId3">
              <a:alphaModFix/>
            </a:blip>
            <a:srcRect b="0" l="0" r="0" t="0"/>
            <a:stretch/>
          </p:blipFill>
          <p:spPr>
            <a:xfrm>
              <a:off x="531876" y="2037588"/>
              <a:ext cx="8075678" cy="1118615"/>
            </a:xfrm>
            <a:prstGeom prst="rect">
              <a:avLst/>
            </a:prstGeom>
            <a:noFill/>
            <a:ln>
              <a:noFill/>
            </a:ln>
          </p:spPr>
        </p:pic>
        <p:sp>
          <p:nvSpPr>
            <p:cNvPr id="668" name="Google Shape;668;g3ccfad43812_0_264"/>
            <p:cNvSpPr/>
            <p:nvPr/>
          </p:nvSpPr>
          <p:spPr>
            <a:xfrm>
              <a:off x="579120" y="2061972"/>
              <a:ext cx="7985759" cy="1028700"/>
            </a:xfrm>
            <a:custGeom>
              <a:rect b="b" l="l" r="r" t="t"/>
              <a:pathLst>
                <a:path extrusionOk="0" h="1028700" w="7985759">
                  <a:moveTo>
                    <a:pt x="7985759" y="0"/>
                  </a:moveTo>
                  <a:lnTo>
                    <a:pt x="0" y="0"/>
                  </a:lnTo>
                  <a:lnTo>
                    <a:pt x="0" y="1028700"/>
                  </a:lnTo>
                  <a:lnTo>
                    <a:pt x="7985759" y="1028700"/>
                  </a:lnTo>
                  <a:lnTo>
                    <a:pt x="7985759" y="0"/>
                  </a:lnTo>
                  <a:close/>
                </a:path>
              </a:pathLst>
            </a:custGeom>
            <a:solidFill>
              <a:srgbClr val="DCE6F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pic>
          <p:nvPicPr>
            <p:cNvPr id="669" name="Google Shape;669;g3ccfad43812_0_264"/>
            <p:cNvPicPr preferRelativeResize="0"/>
            <p:nvPr/>
          </p:nvPicPr>
          <p:blipFill rotWithShape="1">
            <a:blip r:embed="rId4">
              <a:alphaModFix/>
            </a:blip>
            <a:srcRect b="0" l="0" r="0" t="0"/>
            <a:stretch/>
          </p:blipFill>
          <p:spPr>
            <a:xfrm>
              <a:off x="699516" y="2104644"/>
              <a:ext cx="1060729" cy="982979"/>
            </a:xfrm>
            <a:prstGeom prst="rect">
              <a:avLst/>
            </a:prstGeom>
            <a:noFill/>
            <a:ln>
              <a:noFill/>
            </a:ln>
          </p:spPr>
        </p:pic>
        <p:sp>
          <p:nvSpPr>
            <p:cNvPr id="670" name="Google Shape;670;g3ccfad43812_0_264"/>
            <p:cNvSpPr/>
            <p:nvPr/>
          </p:nvSpPr>
          <p:spPr>
            <a:xfrm>
              <a:off x="746760" y="2129028"/>
              <a:ext cx="970914" cy="893444"/>
            </a:xfrm>
            <a:custGeom>
              <a:rect b="b" l="l" r="r" t="t"/>
              <a:pathLst>
                <a:path extrusionOk="0" h="893444" w="970914">
                  <a:moveTo>
                    <a:pt x="485394" y="0"/>
                  </a:moveTo>
                  <a:lnTo>
                    <a:pt x="435765" y="2305"/>
                  </a:lnTo>
                  <a:lnTo>
                    <a:pt x="387571" y="9071"/>
                  </a:lnTo>
                  <a:lnTo>
                    <a:pt x="341054" y="20073"/>
                  </a:lnTo>
                  <a:lnTo>
                    <a:pt x="296458" y="35087"/>
                  </a:lnTo>
                  <a:lnTo>
                    <a:pt x="254028" y="53889"/>
                  </a:lnTo>
                  <a:lnTo>
                    <a:pt x="214007" y="76255"/>
                  </a:lnTo>
                  <a:lnTo>
                    <a:pt x="176640" y="101959"/>
                  </a:lnTo>
                  <a:lnTo>
                    <a:pt x="142170" y="130778"/>
                  </a:lnTo>
                  <a:lnTo>
                    <a:pt x="110841" y="162487"/>
                  </a:lnTo>
                  <a:lnTo>
                    <a:pt x="82898" y="196862"/>
                  </a:lnTo>
                  <a:lnTo>
                    <a:pt x="58585" y="233678"/>
                  </a:lnTo>
                  <a:lnTo>
                    <a:pt x="38145" y="272712"/>
                  </a:lnTo>
                  <a:lnTo>
                    <a:pt x="21822" y="313739"/>
                  </a:lnTo>
                  <a:lnTo>
                    <a:pt x="9861" y="356534"/>
                  </a:lnTo>
                  <a:lnTo>
                    <a:pt x="2506" y="400873"/>
                  </a:lnTo>
                  <a:lnTo>
                    <a:pt x="0" y="446532"/>
                  </a:lnTo>
                  <a:lnTo>
                    <a:pt x="2506" y="492190"/>
                  </a:lnTo>
                  <a:lnTo>
                    <a:pt x="9861" y="536529"/>
                  </a:lnTo>
                  <a:lnTo>
                    <a:pt x="21822" y="579324"/>
                  </a:lnTo>
                  <a:lnTo>
                    <a:pt x="38145" y="620351"/>
                  </a:lnTo>
                  <a:lnTo>
                    <a:pt x="58585" y="659385"/>
                  </a:lnTo>
                  <a:lnTo>
                    <a:pt x="82898" y="696201"/>
                  </a:lnTo>
                  <a:lnTo>
                    <a:pt x="110841" y="730576"/>
                  </a:lnTo>
                  <a:lnTo>
                    <a:pt x="142170" y="762285"/>
                  </a:lnTo>
                  <a:lnTo>
                    <a:pt x="176640" y="791104"/>
                  </a:lnTo>
                  <a:lnTo>
                    <a:pt x="214007" y="816808"/>
                  </a:lnTo>
                  <a:lnTo>
                    <a:pt x="254028" y="839174"/>
                  </a:lnTo>
                  <a:lnTo>
                    <a:pt x="296458" y="857976"/>
                  </a:lnTo>
                  <a:lnTo>
                    <a:pt x="341054" y="872990"/>
                  </a:lnTo>
                  <a:lnTo>
                    <a:pt x="387571" y="883992"/>
                  </a:lnTo>
                  <a:lnTo>
                    <a:pt x="435765" y="890758"/>
                  </a:lnTo>
                  <a:lnTo>
                    <a:pt x="485394" y="893063"/>
                  </a:lnTo>
                  <a:lnTo>
                    <a:pt x="535026" y="890758"/>
                  </a:lnTo>
                  <a:lnTo>
                    <a:pt x="583223" y="883992"/>
                  </a:lnTo>
                  <a:lnTo>
                    <a:pt x="629743" y="872990"/>
                  </a:lnTo>
                  <a:lnTo>
                    <a:pt x="674340" y="857976"/>
                  </a:lnTo>
                  <a:lnTo>
                    <a:pt x="716771" y="839174"/>
                  </a:lnTo>
                  <a:lnTo>
                    <a:pt x="756791" y="816808"/>
                  </a:lnTo>
                  <a:lnTo>
                    <a:pt x="794158" y="791104"/>
                  </a:lnTo>
                  <a:lnTo>
                    <a:pt x="828627" y="762285"/>
                  </a:lnTo>
                  <a:lnTo>
                    <a:pt x="859954" y="730576"/>
                  </a:lnTo>
                  <a:lnTo>
                    <a:pt x="887895" y="696201"/>
                  </a:lnTo>
                  <a:lnTo>
                    <a:pt x="912207" y="659385"/>
                  </a:lnTo>
                  <a:lnTo>
                    <a:pt x="932646" y="620351"/>
                  </a:lnTo>
                  <a:lnTo>
                    <a:pt x="948967" y="579324"/>
                  </a:lnTo>
                  <a:lnTo>
                    <a:pt x="960927" y="536529"/>
                  </a:lnTo>
                  <a:lnTo>
                    <a:pt x="968282" y="492190"/>
                  </a:lnTo>
                  <a:lnTo>
                    <a:pt x="970788" y="446532"/>
                  </a:lnTo>
                  <a:lnTo>
                    <a:pt x="968282" y="400873"/>
                  </a:lnTo>
                  <a:lnTo>
                    <a:pt x="960927" y="356534"/>
                  </a:lnTo>
                  <a:lnTo>
                    <a:pt x="948967" y="313739"/>
                  </a:lnTo>
                  <a:lnTo>
                    <a:pt x="932646" y="272712"/>
                  </a:lnTo>
                  <a:lnTo>
                    <a:pt x="912207" y="233678"/>
                  </a:lnTo>
                  <a:lnTo>
                    <a:pt x="887895" y="196862"/>
                  </a:lnTo>
                  <a:lnTo>
                    <a:pt x="859954" y="162487"/>
                  </a:lnTo>
                  <a:lnTo>
                    <a:pt x="828627" y="130778"/>
                  </a:lnTo>
                  <a:lnTo>
                    <a:pt x="794158" y="101959"/>
                  </a:lnTo>
                  <a:lnTo>
                    <a:pt x="756791" y="76255"/>
                  </a:lnTo>
                  <a:lnTo>
                    <a:pt x="716771" y="53889"/>
                  </a:lnTo>
                  <a:lnTo>
                    <a:pt x="674340" y="35087"/>
                  </a:lnTo>
                  <a:lnTo>
                    <a:pt x="629743" y="20073"/>
                  </a:lnTo>
                  <a:lnTo>
                    <a:pt x="583223" y="9071"/>
                  </a:lnTo>
                  <a:lnTo>
                    <a:pt x="535026" y="2305"/>
                  </a:lnTo>
                  <a:lnTo>
                    <a:pt x="48539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671" name="Google Shape;671;g3ccfad43812_0_264"/>
            <p:cNvSpPr/>
            <p:nvPr/>
          </p:nvSpPr>
          <p:spPr>
            <a:xfrm>
              <a:off x="746760" y="2129028"/>
              <a:ext cx="970914" cy="893444"/>
            </a:xfrm>
            <a:custGeom>
              <a:rect b="b" l="l" r="r" t="t"/>
              <a:pathLst>
                <a:path extrusionOk="0" h="893444" w="970914">
                  <a:moveTo>
                    <a:pt x="0" y="446532"/>
                  </a:moveTo>
                  <a:lnTo>
                    <a:pt x="2506" y="400873"/>
                  </a:lnTo>
                  <a:lnTo>
                    <a:pt x="9861" y="356534"/>
                  </a:lnTo>
                  <a:lnTo>
                    <a:pt x="21822" y="313739"/>
                  </a:lnTo>
                  <a:lnTo>
                    <a:pt x="38145" y="272712"/>
                  </a:lnTo>
                  <a:lnTo>
                    <a:pt x="58585" y="233678"/>
                  </a:lnTo>
                  <a:lnTo>
                    <a:pt x="82898" y="196862"/>
                  </a:lnTo>
                  <a:lnTo>
                    <a:pt x="110841" y="162487"/>
                  </a:lnTo>
                  <a:lnTo>
                    <a:pt x="142170" y="130778"/>
                  </a:lnTo>
                  <a:lnTo>
                    <a:pt x="176640" y="101959"/>
                  </a:lnTo>
                  <a:lnTo>
                    <a:pt x="214007" y="76255"/>
                  </a:lnTo>
                  <a:lnTo>
                    <a:pt x="254028" y="53889"/>
                  </a:lnTo>
                  <a:lnTo>
                    <a:pt x="296458" y="35087"/>
                  </a:lnTo>
                  <a:lnTo>
                    <a:pt x="341054" y="20073"/>
                  </a:lnTo>
                  <a:lnTo>
                    <a:pt x="387571" y="9071"/>
                  </a:lnTo>
                  <a:lnTo>
                    <a:pt x="435765" y="2305"/>
                  </a:lnTo>
                  <a:lnTo>
                    <a:pt x="485394" y="0"/>
                  </a:lnTo>
                  <a:lnTo>
                    <a:pt x="535026" y="2305"/>
                  </a:lnTo>
                  <a:lnTo>
                    <a:pt x="583223" y="9071"/>
                  </a:lnTo>
                  <a:lnTo>
                    <a:pt x="629743" y="20073"/>
                  </a:lnTo>
                  <a:lnTo>
                    <a:pt x="674340" y="35087"/>
                  </a:lnTo>
                  <a:lnTo>
                    <a:pt x="716771" y="53889"/>
                  </a:lnTo>
                  <a:lnTo>
                    <a:pt x="756791" y="76255"/>
                  </a:lnTo>
                  <a:lnTo>
                    <a:pt x="794158" y="101959"/>
                  </a:lnTo>
                  <a:lnTo>
                    <a:pt x="828627" y="130778"/>
                  </a:lnTo>
                  <a:lnTo>
                    <a:pt x="859954" y="162487"/>
                  </a:lnTo>
                  <a:lnTo>
                    <a:pt x="887895" y="196862"/>
                  </a:lnTo>
                  <a:lnTo>
                    <a:pt x="912207" y="233678"/>
                  </a:lnTo>
                  <a:lnTo>
                    <a:pt x="932646" y="272712"/>
                  </a:lnTo>
                  <a:lnTo>
                    <a:pt x="948967" y="313739"/>
                  </a:lnTo>
                  <a:lnTo>
                    <a:pt x="960927" y="356534"/>
                  </a:lnTo>
                  <a:lnTo>
                    <a:pt x="968282" y="400873"/>
                  </a:lnTo>
                  <a:lnTo>
                    <a:pt x="970788" y="446532"/>
                  </a:lnTo>
                  <a:lnTo>
                    <a:pt x="968282" y="492190"/>
                  </a:lnTo>
                  <a:lnTo>
                    <a:pt x="960927" y="536529"/>
                  </a:lnTo>
                  <a:lnTo>
                    <a:pt x="948967" y="579324"/>
                  </a:lnTo>
                  <a:lnTo>
                    <a:pt x="932646" y="620351"/>
                  </a:lnTo>
                  <a:lnTo>
                    <a:pt x="912207" y="659385"/>
                  </a:lnTo>
                  <a:lnTo>
                    <a:pt x="887895" y="696201"/>
                  </a:lnTo>
                  <a:lnTo>
                    <a:pt x="859954" y="730576"/>
                  </a:lnTo>
                  <a:lnTo>
                    <a:pt x="828627" y="762285"/>
                  </a:lnTo>
                  <a:lnTo>
                    <a:pt x="794158" y="791104"/>
                  </a:lnTo>
                  <a:lnTo>
                    <a:pt x="756791" y="816808"/>
                  </a:lnTo>
                  <a:lnTo>
                    <a:pt x="716771" y="839174"/>
                  </a:lnTo>
                  <a:lnTo>
                    <a:pt x="674340" y="857976"/>
                  </a:lnTo>
                  <a:lnTo>
                    <a:pt x="629743" y="872990"/>
                  </a:lnTo>
                  <a:lnTo>
                    <a:pt x="583223" y="883992"/>
                  </a:lnTo>
                  <a:lnTo>
                    <a:pt x="535026" y="890758"/>
                  </a:lnTo>
                  <a:lnTo>
                    <a:pt x="485394" y="893063"/>
                  </a:lnTo>
                  <a:lnTo>
                    <a:pt x="435765" y="890758"/>
                  </a:lnTo>
                  <a:lnTo>
                    <a:pt x="387571" y="883992"/>
                  </a:lnTo>
                  <a:lnTo>
                    <a:pt x="341054" y="872990"/>
                  </a:lnTo>
                  <a:lnTo>
                    <a:pt x="296458" y="857976"/>
                  </a:lnTo>
                  <a:lnTo>
                    <a:pt x="254028" y="839174"/>
                  </a:lnTo>
                  <a:lnTo>
                    <a:pt x="214007" y="816808"/>
                  </a:lnTo>
                  <a:lnTo>
                    <a:pt x="176640" y="791104"/>
                  </a:lnTo>
                  <a:lnTo>
                    <a:pt x="142170" y="762285"/>
                  </a:lnTo>
                  <a:lnTo>
                    <a:pt x="110841" y="730576"/>
                  </a:lnTo>
                  <a:lnTo>
                    <a:pt x="82898" y="696201"/>
                  </a:lnTo>
                  <a:lnTo>
                    <a:pt x="58585" y="659385"/>
                  </a:lnTo>
                  <a:lnTo>
                    <a:pt x="38145" y="620351"/>
                  </a:lnTo>
                  <a:lnTo>
                    <a:pt x="21822" y="579324"/>
                  </a:lnTo>
                  <a:lnTo>
                    <a:pt x="9861" y="536529"/>
                  </a:lnTo>
                  <a:lnTo>
                    <a:pt x="2506" y="492190"/>
                  </a:lnTo>
                  <a:lnTo>
                    <a:pt x="0" y="446532"/>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672" name="Google Shape;672;g3ccfad43812_0_264"/>
          <p:cNvSpPr txBox="1"/>
          <p:nvPr/>
        </p:nvSpPr>
        <p:spPr>
          <a:xfrm>
            <a:off x="1577340" y="1546479"/>
            <a:ext cx="5989200" cy="504000"/>
          </a:xfrm>
          <a:prstGeom prst="rect">
            <a:avLst/>
          </a:prstGeom>
          <a:noFill/>
          <a:ln cap="flat" cmpd="sng" w="9525">
            <a:solidFill>
              <a:srgbClr val="DCE6F1"/>
            </a:solidFill>
            <a:prstDash val="solid"/>
            <a:round/>
            <a:headEnd len="sm" w="sm" type="none"/>
            <a:tailEnd len="sm" w="sm" type="none"/>
          </a:ln>
        </p:spPr>
        <p:txBody>
          <a:bodyPr anchorCtr="0" anchor="t" bIns="0" lIns="0" spcFirstLastPara="1" rIns="0" wrap="square" tIns="87625">
            <a:spAutoFit/>
          </a:bodyPr>
          <a:lstStyle/>
          <a:p>
            <a:pPr indent="0" lvl="0" marL="0" marR="0" rtl="0" algn="l">
              <a:lnSpc>
                <a:spcPct val="100000"/>
              </a:lnSpc>
              <a:spcBef>
                <a:spcPts val="0"/>
              </a:spcBef>
              <a:spcAft>
                <a:spcPts val="0"/>
              </a:spcAft>
              <a:buNone/>
            </a:pPr>
            <a:r>
              <a:t/>
            </a:r>
            <a:endParaRPr b="0" i="0" sz="1350" u="none" cap="none" strike="noStrike">
              <a:solidFill>
                <a:srgbClr val="000000"/>
              </a:solidFill>
              <a:latin typeface="Titillium Web"/>
              <a:ea typeface="Titillium Web"/>
              <a:cs typeface="Titillium Web"/>
              <a:sym typeface="Titillium Web"/>
            </a:endParaRPr>
          </a:p>
          <a:p>
            <a:pPr indent="0" lvl="0" marL="0" marR="345281" rtl="0" algn="ctr">
              <a:lnSpc>
                <a:spcPct val="100000"/>
              </a:lnSpc>
              <a:spcBef>
                <a:spcPts val="0"/>
              </a:spcBef>
              <a:spcAft>
                <a:spcPts val="0"/>
              </a:spcAft>
              <a:buNone/>
            </a:pPr>
            <a:r>
              <a:rPr b="0" i="0" lang="de" sz="1350" u="none" cap="none" strike="noStrike">
                <a:solidFill>
                  <a:srgbClr val="000000"/>
                </a:solidFill>
                <a:latin typeface="Titillium Web"/>
                <a:ea typeface="Titillium Web"/>
                <a:cs typeface="Titillium Web"/>
                <a:sym typeface="Titillium Web"/>
              </a:rPr>
              <a:t>“</a:t>
            </a:r>
            <a:r>
              <a:rPr b="0" i="0" lang="de" sz="1350" u="sng" cap="none" strike="noStrike">
                <a:solidFill>
                  <a:srgbClr val="000000"/>
                </a:solidFill>
                <a:latin typeface="Titillium Web"/>
                <a:ea typeface="Titillium Web"/>
                <a:cs typeface="Titillium Web"/>
                <a:sym typeface="Titillium Web"/>
              </a:rPr>
              <a:t>Professionele</a:t>
            </a:r>
            <a:r>
              <a:rPr b="0" i="0" lang="de" sz="1350" u="none" cap="none" strike="noStrike">
                <a:solidFill>
                  <a:srgbClr val="000000"/>
                </a:solidFill>
                <a:latin typeface="Titillium Web"/>
                <a:ea typeface="Titillium Web"/>
                <a:cs typeface="Titillium Web"/>
                <a:sym typeface="Titillium Web"/>
              </a:rPr>
              <a:t> </a:t>
            </a:r>
            <a:r>
              <a:rPr b="0" i="0" lang="de" sz="1350" u="sng" cap="none" strike="noStrike">
                <a:solidFill>
                  <a:srgbClr val="000000"/>
                </a:solidFill>
                <a:latin typeface="Titillium Web"/>
                <a:ea typeface="Titillium Web"/>
                <a:cs typeface="Titillium Web"/>
                <a:sym typeface="Titillium Web"/>
              </a:rPr>
              <a:t>artistieke</a:t>
            </a:r>
            <a:r>
              <a:rPr b="0" i="0" lang="de" sz="1350" u="none" cap="none" strike="noStrike">
                <a:solidFill>
                  <a:srgbClr val="000000"/>
                </a:solidFill>
                <a:latin typeface="Titillium Web"/>
                <a:ea typeface="Titillium Web"/>
                <a:cs typeface="Titillium Web"/>
                <a:sym typeface="Titillium Web"/>
              </a:rPr>
              <a:t> praktijk in de kunsten”</a:t>
            </a:r>
            <a:endParaRPr b="0" i="0" sz="1350" u="none" cap="none" strike="noStrike">
              <a:solidFill>
                <a:srgbClr val="000000"/>
              </a:solidFill>
              <a:latin typeface="Titillium Web"/>
              <a:ea typeface="Titillium Web"/>
              <a:cs typeface="Titillium Web"/>
              <a:sym typeface="Titillium Web"/>
            </a:endParaRPr>
          </a:p>
        </p:txBody>
      </p:sp>
      <p:sp>
        <p:nvSpPr>
          <p:cNvPr id="673" name="Google Shape;673;g3ccfad43812_0_264"/>
          <p:cNvSpPr/>
          <p:nvPr/>
        </p:nvSpPr>
        <p:spPr>
          <a:xfrm>
            <a:off x="1827085" y="1697316"/>
            <a:ext cx="508158" cy="441008"/>
          </a:xfrm>
          <a:custGeom>
            <a:rect b="b" l="l" r="r" t="t"/>
            <a:pathLst>
              <a:path extrusionOk="0" h="588010" w="677544">
                <a:moveTo>
                  <a:pt x="677468" y="317157"/>
                </a:moveTo>
                <a:lnTo>
                  <a:pt x="389547" y="317157"/>
                </a:lnTo>
                <a:lnTo>
                  <a:pt x="389547" y="334073"/>
                </a:lnTo>
                <a:lnTo>
                  <a:pt x="386880" y="347205"/>
                </a:lnTo>
                <a:lnTo>
                  <a:pt x="379603" y="357962"/>
                </a:lnTo>
                <a:lnTo>
                  <a:pt x="368833" y="365226"/>
                </a:lnTo>
                <a:lnTo>
                  <a:pt x="355676" y="367893"/>
                </a:lnTo>
                <a:lnTo>
                  <a:pt x="321805" y="367893"/>
                </a:lnTo>
                <a:lnTo>
                  <a:pt x="308648" y="365226"/>
                </a:lnTo>
                <a:lnTo>
                  <a:pt x="297878" y="357962"/>
                </a:lnTo>
                <a:lnTo>
                  <a:pt x="290601" y="347205"/>
                </a:lnTo>
                <a:lnTo>
                  <a:pt x="287934" y="334073"/>
                </a:lnTo>
                <a:lnTo>
                  <a:pt x="287934" y="317157"/>
                </a:lnTo>
                <a:lnTo>
                  <a:pt x="0" y="317157"/>
                </a:lnTo>
                <a:lnTo>
                  <a:pt x="0" y="553948"/>
                </a:lnTo>
                <a:lnTo>
                  <a:pt x="2679" y="567080"/>
                </a:lnTo>
                <a:lnTo>
                  <a:pt x="9956" y="577837"/>
                </a:lnTo>
                <a:lnTo>
                  <a:pt x="20726" y="585114"/>
                </a:lnTo>
                <a:lnTo>
                  <a:pt x="33883" y="587781"/>
                </a:lnTo>
                <a:lnTo>
                  <a:pt x="643597" y="587781"/>
                </a:lnTo>
                <a:lnTo>
                  <a:pt x="656755" y="585114"/>
                </a:lnTo>
                <a:lnTo>
                  <a:pt x="667524" y="577837"/>
                </a:lnTo>
                <a:lnTo>
                  <a:pt x="674801" y="567080"/>
                </a:lnTo>
                <a:lnTo>
                  <a:pt x="677468" y="553948"/>
                </a:lnTo>
                <a:lnTo>
                  <a:pt x="677468" y="317157"/>
                </a:lnTo>
                <a:close/>
              </a:path>
              <a:path extrusionOk="0" h="588010" w="677544">
                <a:moveTo>
                  <a:pt x="677468" y="148018"/>
                </a:moveTo>
                <a:lnTo>
                  <a:pt x="674801" y="134886"/>
                </a:lnTo>
                <a:lnTo>
                  <a:pt x="667524" y="124129"/>
                </a:lnTo>
                <a:lnTo>
                  <a:pt x="656755" y="116865"/>
                </a:lnTo>
                <a:lnTo>
                  <a:pt x="643597" y="114185"/>
                </a:lnTo>
                <a:lnTo>
                  <a:pt x="474243" y="114185"/>
                </a:lnTo>
                <a:lnTo>
                  <a:pt x="474243" y="59220"/>
                </a:lnTo>
                <a:lnTo>
                  <a:pt x="472554" y="50761"/>
                </a:lnTo>
                <a:lnTo>
                  <a:pt x="469620" y="36055"/>
                </a:lnTo>
                <a:lnTo>
                  <a:pt x="456984" y="17246"/>
                </a:lnTo>
                <a:lnTo>
                  <a:pt x="438150" y="4610"/>
                </a:lnTo>
                <a:lnTo>
                  <a:pt x="423430" y="1689"/>
                </a:lnTo>
                <a:lnTo>
                  <a:pt x="423430" y="54140"/>
                </a:lnTo>
                <a:lnTo>
                  <a:pt x="423430" y="114185"/>
                </a:lnTo>
                <a:lnTo>
                  <a:pt x="254063" y="114185"/>
                </a:lnTo>
                <a:lnTo>
                  <a:pt x="254063" y="54140"/>
                </a:lnTo>
                <a:lnTo>
                  <a:pt x="257441" y="50761"/>
                </a:lnTo>
                <a:lnTo>
                  <a:pt x="420039" y="50761"/>
                </a:lnTo>
                <a:lnTo>
                  <a:pt x="423430" y="54140"/>
                </a:lnTo>
                <a:lnTo>
                  <a:pt x="423430" y="1689"/>
                </a:lnTo>
                <a:lnTo>
                  <a:pt x="414959" y="0"/>
                </a:lnTo>
                <a:lnTo>
                  <a:pt x="262521" y="0"/>
                </a:lnTo>
                <a:lnTo>
                  <a:pt x="239331" y="4610"/>
                </a:lnTo>
                <a:lnTo>
                  <a:pt x="220497" y="17246"/>
                </a:lnTo>
                <a:lnTo>
                  <a:pt x="207860" y="36055"/>
                </a:lnTo>
                <a:lnTo>
                  <a:pt x="203250" y="59220"/>
                </a:lnTo>
                <a:lnTo>
                  <a:pt x="203250" y="114185"/>
                </a:lnTo>
                <a:lnTo>
                  <a:pt x="33883" y="114185"/>
                </a:lnTo>
                <a:lnTo>
                  <a:pt x="20726" y="116865"/>
                </a:lnTo>
                <a:lnTo>
                  <a:pt x="9956" y="124129"/>
                </a:lnTo>
                <a:lnTo>
                  <a:pt x="2679" y="134886"/>
                </a:lnTo>
                <a:lnTo>
                  <a:pt x="0" y="148018"/>
                </a:lnTo>
                <a:lnTo>
                  <a:pt x="0" y="283324"/>
                </a:lnTo>
                <a:lnTo>
                  <a:pt x="287934" y="283324"/>
                </a:lnTo>
                <a:lnTo>
                  <a:pt x="287934" y="266420"/>
                </a:lnTo>
                <a:lnTo>
                  <a:pt x="389547" y="266420"/>
                </a:lnTo>
                <a:lnTo>
                  <a:pt x="389547" y="283324"/>
                </a:lnTo>
                <a:lnTo>
                  <a:pt x="677468" y="283324"/>
                </a:lnTo>
                <a:lnTo>
                  <a:pt x="677468" y="266420"/>
                </a:lnTo>
                <a:lnTo>
                  <a:pt x="677468" y="148018"/>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674" name="Google Shape;674;g3ccfad43812_0_264"/>
          <p:cNvSpPr txBox="1"/>
          <p:nvPr/>
        </p:nvSpPr>
        <p:spPr>
          <a:xfrm>
            <a:off x="1818131" y="2885218"/>
            <a:ext cx="1329600" cy="1788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1" i="0" lang="de" sz="1100" u="none" cap="none" strike="noStrike">
                <a:solidFill>
                  <a:schemeClr val="dk1"/>
                </a:solidFill>
                <a:latin typeface="Titillium Web"/>
                <a:ea typeface="Titillium Web"/>
                <a:cs typeface="Titillium Web"/>
                <a:sym typeface="Titillium Web"/>
              </a:rPr>
              <a:t>Beeldende kunsten</a:t>
            </a:r>
            <a:endParaRPr b="0" i="0" sz="1100" u="none" cap="none" strike="noStrike">
              <a:solidFill>
                <a:schemeClr val="dk1"/>
              </a:solidFill>
              <a:latin typeface="Titillium Web"/>
              <a:ea typeface="Titillium Web"/>
              <a:cs typeface="Titillium Web"/>
              <a:sym typeface="Titillium Web"/>
            </a:endParaRPr>
          </a:p>
        </p:txBody>
      </p:sp>
      <p:sp>
        <p:nvSpPr>
          <p:cNvPr id="675" name="Google Shape;675;g3ccfad43812_0_264"/>
          <p:cNvSpPr txBox="1"/>
          <p:nvPr/>
        </p:nvSpPr>
        <p:spPr>
          <a:xfrm>
            <a:off x="3471386" y="3254693"/>
            <a:ext cx="2434200" cy="551400"/>
          </a:xfrm>
          <a:prstGeom prst="rect">
            <a:avLst/>
          </a:prstGeom>
          <a:noFill/>
          <a:ln>
            <a:noFill/>
          </a:ln>
        </p:spPr>
        <p:txBody>
          <a:bodyPr anchorCtr="0" anchor="t" bIns="0" lIns="0" spcFirstLastPara="1" rIns="0" wrap="square" tIns="9525">
            <a:spAutoFit/>
          </a:bodyPr>
          <a:lstStyle/>
          <a:p>
            <a:pPr indent="0" lvl="0" marL="948689" marR="0" rtl="0" algn="l">
              <a:lnSpc>
                <a:spcPct val="100000"/>
              </a:lnSpc>
              <a:spcBef>
                <a:spcPts val="0"/>
              </a:spcBef>
              <a:spcAft>
                <a:spcPts val="0"/>
              </a:spcAft>
              <a:buNone/>
            </a:pPr>
            <a:r>
              <a:rPr b="1" i="0" lang="de" sz="1100" u="none" cap="none" strike="noStrike">
                <a:solidFill>
                  <a:schemeClr val="dk1"/>
                </a:solidFill>
                <a:latin typeface="Titillium Web"/>
                <a:ea typeface="Titillium Web"/>
                <a:cs typeface="Titillium Web"/>
                <a:sym typeface="Titillium Web"/>
              </a:rPr>
              <a:t>Audiovisuele kunsten</a:t>
            </a:r>
            <a:endParaRPr b="0" i="0" sz="1100" u="none" cap="none" strike="noStrike">
              <a:solidFill>
                <a:schemeClr val="dk1"/>
              </a:solidFill>
              <a:latin typeface="Titillium Web"/>
              <a:ea typeface="Titillium Web"/>
              <a:cs typeface="Titillium Web"/>
              <a:sym typeface="Titillium Web"/>
            </a:endParaRPr>
          </a:p>
          <a:p>
            <a:pPr indent="0" lvl="0" marL="0" marR="0" rtl="0" algn="l">
              <a:lnSpc>
                <a:spcPct val="100000"/>
              </a:lnSpc>
              <a:spcBef>
                <a:spcPts val="263"/>
              </a:spcBef>
              <a:spcAft>
                <a:spcPts val="0"/>
              </a:spcAft>
              <a:buNone/>
            </a:pPr>
            <a:r>
              <a:t/>
            </a:r>
            <a:endParaRPr b="0" i="0" sz="1100" u="none" cap="none" strike="noStrike">
              <a:solidFill>
                <a:schemeClr val="dk1"/>
              </a:solidFill>
              <a:latin typeface="Titillium Web"/>
              <a:ea typeface="Titillium Web"/>
              <a:cs typeface="Titillium Web"/>
              <a:sym typeface="Titillium Web"/>
            </a:endParaRPr>
          </a:p>
          <a:p>
            <a:pPr indent="0" lvl="0" marL="9525" marR="0" rtl="0" algn="l">
              <a:lnSpc>
                <a:spcPct val="100000"/>
              </a:lnSpc>
              <a:spcBef>
                <a:spcPts val="0"/>
              </a:spcBef>
              <a:spcAft>
                <a:spcPts val="0"/>
              </a:spcAft>
              <a:buNone/>
            </a:pPr>
            <a:r>
              <a:rPr b="1" i="0" lang="de" sz="1100" u="none" cap="none" strike="noStrike">
                <a:solidFill>
                  <a:schemeClr val="dk1"/>
                </a:solidFill>
                <a:latin typeface="Titillium Web"/>
                <a:ea typeface="Titillium Web"/>
                <a:cs typeface="Titillium Web"/>
                <a:sym typeface="Titillium Web"/>
              </a:rPr>
              <a:t>Muziek</a:t>
            </a:r>
            <a:endParaRPr b="0" i="0" sz="1100" u="none" cap="none" strike="noStrike">
              <a:solidFill>
                <a:schemeClr val="dk1"/>
              </a:solidFill>
              <a:latin typeface="Titillium Web"/>
              <a:ea typeface="Titillium Web"/>
              <a:cs typeface="Titillium Web"/>
              <a:sym typeface="Titillium Web"/>
            </a:endParaRPr>
          </a:p>
        </p:txBody>
      </p:sp>
      <p:sp>
        <p:nvSpPr>
          <p:cNvPr id="676" name="Google Shape;676;g3ccfad43812_0_264"/>
          <p:cNvSpPr txBox="1"/>
          <p:nvPr/>
        </p:nvSpPr>
        <p:spPr>
          <a:xfrm>
            <a:off x="6369368" y="2763584"/>
            <a:ext cx="687300" cy="1788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1" i="0" lang="de" sz="1100" u="none" cap="none" strike="noStrike">
                <a:solidFill>
                  <a:schemeClr val="dk1"/>
                </a:solidFill>
                <a:latin typeface="Titillium Web"/>
                <a:ea typeface="Titillium Web"/>
                <a:cs typeface="Titillium Web"/>
                <a:sym typeface="Titillium Web"/>
              </a:rPr>
              <a:t>Literatuur</a:t>
            </a:r>
            <a:endParaRPr b="0" i="0" sz="1100" u="none" cap="none" strike="noStrike">
              <a:solidFill>
                <a:schemeClr val="dk1"/>
              </a:solidFill>
              <a:latin typeface="Titillium Web"/>
              <a:ea typeface="Titillium Web"/>
              <a:cs typeface="Titillium Web"/>
              <a:sym typeface="Titillium Web"/>
            </a:endParaRPr>
          </a:p>
        </p:txBody>
      </p:sp>
      <p:sp>
        <p:nvSpPr>
          <p:cNvPr id="677" name="Google Shape;677;g3ccfad43812_0_264"/>
          <p:cNvSpPr txBox="1"/>
          <p:nvPr/>
        </p:nvSpPr>
        <p:spPr>
          <a:xfrm>
            <a:off x="5716239" y="3866387"/>
            <a:ext cx="534000" cy="1788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1" i="0" lang="de" sz="1100" u="none" cap="none" strike="noStrike">
                <a:solidFill>
                  <a:schemeClr val="dk1"/>
                </a:solidFill>
                <a:latin typeface="Titillium Web"/>
                <a:ea typeface="Titillium Web"/>
                <a:cs typeface="Titillium Web"/>
                <a:sym typeface="Titillium Web"/>
              </a:rPr>
              <a:t>Theater</a:t>
            </a:r>
            <a:endParaRPr b="0" i="0" sz="1100" u="none" cap="none" strike="noStrike">
              <a:solidFill>
                <a:schemeClr val="dk1"/>
              </a:solidFill>
              <a:latin typeface="Titillium Web"/>
              <a:ea typeface="Titillium Web"/>
              <a:cs typeface="Titillium Web"/>
              <a:sym typeface="Titillium Web"/>
            </a:endParaRPr>
          </a:p>
        </p:txBody>
      </p:sp>
      <p:sp>
        <p:nvSpPr>
          <p:cNvPr id="678" name="Google Shape;678;g3ccfad43812_0_264"/>
          <p:cNvSpPr txBox="1"/>
          <p:nvPr/>
        </p:nvSpPr>
        <p:spPr>
          <a:xfrm>
            <a:off x="4134326" y="4286326"/>
            <a:ext cx="688200" cy="1788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1" i="0" lang="de" sz="1100" u="none" cap="none" strike="noStrike">
                <a:solidFill>
                  <a:schemeClr val="dk1"/>
                </a:solidFill>
                <a:latin typeface="Titillium Web"/>
                <a:ea typeface="Titillium Web"/>
                <a:cs typeface="Titillium Web"/>
                <a:sym typeface="Titillium Web"/>
              </a:rPr>
              <a:t>Spektakel</a:t>
            </a:r>
            <a:endParaRPr b="0" i="0" sz="1100" u="none" cap="none" strike="noStrike">
              <a:solidFill>
                <a:schemeClr val="dk1"/>
              </a:solidFill>
              <a:latin typeface="Titillium Web"/>
              <a:ea typeface="Titillium Web"/>
              <a:cs typeface="Titillium Web"/>
              <a:sym typeface="Titillium Web"/>
            </a:endParaRPr>
          </a:p>
        </p:txBody>
      </p:sp>
      <p:sp>
        <p:nvSpPr>
          <p:cNvPr id="679" name="Google Shape;679;g3ccfad43812_0_264"/>
          <p:cNvSpPr txBox="1"/>
          <p:nvPr/>
        </p:nvSpPr>
        <p:spPr>
          <a:xfrm>
            <a:off x="1891970" y="3931539"/>
            <a:ext cx="908700" cy="1788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1" i="0" lang="de" sz="1100" u="none" cap="none" strike="noStrike">
                <a:solidFill>
                  <a:schemeClr val="dk1"/>
                </a:solidFill>
                <a:latin typeface="Titillium Web"/>
                <a:ea typeface="Titillium Web"/>
                <a:cs typeface="Titillium Web"/>
                <a:sym typeface="Titillium Web"/>
              </a:rPr>
              <a:t>Choreografie</a:t>
            </a:r>
            <a:endParaRPr b="0" i="0" sz="1100" u="none" cap="none" strike="noStrike">
              <a:solidFill>
                <a:schemeClr val="dk1"/>
              </a:solidFill>
              <a:latin typeface="Titillium Web"/>
              <a:ea typeface="Titillium Web"/>
              <a:cs typeface="Titillium Web"/>
              <a:sym typeface="Titillium Web"/>
            </a:endParaRPr>
          </a:p>
        </p:txBody>
      </p:sp>
      <p:sp>
        <p:nvSpPr>
          <p:cNvPr id="680" name="Google Shape;680;g3ccfad43812_0_264"/>
          <p:cNvSpPr txBox="1"/>
          <p:nvPr/>
        </p:nvSpPr>
        <p:spPr>
          <a:xfrm>
            <a:off x="6485668" y="4528414"/>
            <a:ext cx="846300" cy="1788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1" i="0" lang="de" sz="1100" u="none" cap="none" strike="noStrike">
                <a:solidFill>
                  <a:schemeClr val="dk1"/>
                </a:solidFill>
                <a:latin typeface="Titillium Web"/>
                <a:ea typeface="Titillium Web"/>
                <a:cs typeface="Titillium Web"/>
                <a:sym typeface="Titillium Web"/>
              </a:rPr>
              <a:t>Stripverhaal</a:t>
            </a:r>
            <a:endParaRPr b="0" i="0" sz="1100" u="none" cap="none" strike="noStrike">
              <a:solidFill>
                <a:schemeClr val="dk1"/>
              </a:solidFill>
              <a:latin typeface="Titillium Web"/>
              <a:ea typeface="Titillium Web"/>
              <a:cs typeface="Titillium Web"/>
              <a:sym typeface="Titillium Web"/>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g3ccfad43812_0_283"/>
          <p:cNvSpPr txBox="1"/>
          <p:nvPr>
            <p:ph type="title"/>
          </p:nvPr>
        </p:nvSpPr>
        <p:spPr>
          <a:xfrm>
            <a:off x="311700" y="445025"/>
            <a:ext cx="8520600" cy="393900"/>
          </a:xfrm>
          <a:prstGeom prst="rect">
            <a:avLst/>
          </a:prstGeom>
          <a:noFill/>
          <a:ln>
            <a:noFill/>
          </a:ln>
        </p:spPr>
        <p:txBody>
          <a:bodyPr anchorCtr="0" anchor="t" bIns="0" lIns="0" spcFirstLastPara="1" rIns="0" wrap="square" tIns="115575">
            <a:spAutoFit/>
          </a:bodyPr>
          <a:lstStyle/>
          <a:p>
            <a:pPr indent="0" lvl="0" marL="124460" rtl="0" algn="l">
              <a:lnSpc>
                <a:spcPct val="100000"/>
              </a:lnSpc>
              <a:spcBef>
                <a:spcPts val="75"/>
              </a:spcBef>
              <a:spcAft>
                <a:spcPts val="0"/>
              </a:spcAft>
              <a:buSzPts val="2800"/>
              <a:buNone/>
            </a:pPr>
            <a:r>
              <a:rPr lang="de" sz="1800">
                <a:solidFill>
                  <a:schemeClr val="dk1"/>
                </a:solidFill>
                <a:latin typeface="Titillium Web"/>
                <a:ea typeface="Titillium Web"/>
                <a:cs typeface="Titillium Web"/>
                <a:sym typeface="Titillium Web"/>
              </a:rPr>
              <a:t>Artistiek?</a:t>
            </a:r>
            <a:endParaRPr sz="1800">
              <a:solidFill>
                <a:schemeClr val="dk1"/>
              </a:solidFill>
              <a:latin typeface="Titillium Web"/>
              <a:ea typeface="Titillium Web"/>
              <a:cs typeface="Titillium Web"/>
              <a:sym typeface="Titillium Web"/>
            </a:endParaRPr>
          </a:p>
        </p:txBody>
      </p:sp>
      <p:grpSp>
        <p:nvGrpSpPr>
          <p:cNvPr id="686" name="Google Shape;686;g3ccfad43812_0_283"/>
          <p:cNvGrpSpPr/>
          <p:nvPr/>
        </p:nvGrpSpPr>
        <p:grpSpPr>
          <a:xfrm>
            <a:off x="1449324" y="2329414"/>
            <a:ext cx="1681353" cy="515512"/>
            <a:chOff x="408431" y="3105886"/>
            <a:chExt cx="2241805" cy="687349"/>
          </a:xfrm>
        </p:grpSpPr>
        <p:pic>
          <p:nvPicPr>
            <p:cNvPr id="687" name="Google Shape;687;g3ccfad43812_0_283"/>
            <p:cNvPicPr preferRelativeResize="0"/>
            <p:nvPr/>
          </p:nvPicPr>
          <p:blipFill rotWithShape="1">
            <a:blip r:embed="rId3">
              <a:alphaModFix/>
            </a:blip>
            <a:srcRect b="0" l="0" r="0" t="0"/>
            <a:stretch/>
          </p:blipFill>
          <p:spPr>
            <a:xfrm>
              <a:off x="408431" y="3105886"/>
              <a:ext cx="2241805" cy="687349"/>
            </a:xfrm>
            <a:prstGeom prst="rect">
              <a:avLst/>
            </a:prstGeom>
            <a:noFill/>
            <a:ln>
              <a:noFill/>
            </a:ln>
          </p:spPr>
        </p:pic>
        <p:pic>
          <p:nvPicPr>
            <p:cNvPr id="688" name="Google Shape;688;g3ccfad43812_0_283"/>
            <p:cNvPicPr preferRelativeResize="0"/>
            <p:nvPr/>
          </p:nvPicPr>
          <p:blipFill rotWithShape="1">
            <a:blip r:embed="rId4">
              <a:alphaModFix/>
            </a:blip>
            <a:srcRect b="0" l="0" r="0" t="0"/>
            <a:stretch/>
          </p:blipFill>
          <p:spPr>
            <a:xfrm>
              <a:off x="946404" y="3203435"/>
              <a:ext cx="1165860" cy="560844"/>
            </a:xfrm>
            <a:prstGeom prst="rect">
              <a:avLst/>
            </a:prstGeom>
            <a:noFill/>
            <a:ln>
              <a:noFill/>
            </a:ln>
          </p:spPr>
        </p:pic>
        <p:sp>
          <p:nvSpPr>
            <p:cNvPr id="689" name="Google Shape;689;g3ccfad43812_0_283"/>
            <p:cNvSpPr/>
            <p:nvPr/>
          </p:nvSpPr>
          <p:spPr>
            <a:xfrm>
              <a:off x="457199" y="3131819"/>
              <a:ext cx="2148840" cy="594360"/>
            </a:xfrm>
            <a:custGeom>
              <a:rect b="b" l="l" r="r" t="t"/>
              <a:pathLst>
                <a:path extrusionOk="0" h="594360" w="2148840">
                  <a:moveTo>
                    <a:pt x="2049780" y="0"/>
                  </a:moveTo>
                  <a:lnTo>
                    <a:pt x="99059" y="0"/>
                  </a:lnTo>
                  <a:lnTo>
                    <a:pt x="60500" y="7780"/>
                  </a:lnTo>
                  <a:lnTo>
                    <a:pt x="29013" y="29003"/>
                  </a:lnTo>
                  <a:lnTo>
                    <a:pt x="7784" y="60489"/>
                  </a:lnTo>
                  <a:lnTo>
                    <a:pt x="0" y="99059"/>
                  </a:lnTo>
                  <a:lnTo>
                    <a:pt x="0" y="495299"/>
                  </a:lnTo>
                  <a:lnTo>
                    <a:pt x="7784" y="533870"/>
                  </a:lnTo>
                  <a:lnTo>
                    <a:pt x="29013" y="565356"/>
                  </a:lnTo>
                  <a:lnTo>
                    <a:pt x="60500" y="586579"/>
                  </a:lnTo>
                  <a:lnTo>
                    <a:pt x="99059" y="594359"/>
                  </a:lnTo>
                  <a:lnTo>
                    <a:pt x="2049780" y="594359"/>
                  </a:lnTo>
                  <a:lnTo>
                    <a:pt x="2088350" y="586579"/>
                  </a:lnTo>
                  <a:lnTo>
                    <a:pt x="2119836" y="565356"/>
                  </a:lnTo>
                  <a:lnTo>
                    <a:pt x="2141059" y="533870"/>
                  </a:lnTo>
                  <a:lnTo>
                    <a:pt x="2148840" y="495299"/>
                  </a:lnTo>
                  <a:lnTo>
                    <a:pt x="2148840" y="99059"/>
                  </a:lnTo>
                  <a:lnTo>
                    <a:pt x="2141059" y="60489"/>
                  </a:lnTo>
                  <a:lnTo>
                    <a:pt x="2119836" y="29003"/>
                  </a:lnTo>
                  <a:lnTo>
                    <a:pt x="2088350" y="7780"/>
                  </a:lnTo>
                  <a:lnTo>
                    <a:pt x="204978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690" name="Google Shape;690;g3ccfad43812_0_283"/>
            <p:cNvSpPr/>
            <p:nvPr/>
          </p:nvSpPr>
          <p:spPr>
            <a:xfrm>
              <a:off x="457199" y="3131819"/>
              <a:ext cx="2148840" cy="594360"/>
            </a:xfrm>
            <a:custGeom>
              <a:rect b="b" l="l" r="r" t="t"/>
              <a:pathLst>
                <a:path extrusionOk="0" h="594360" w="2148840">
                  <a:moveTo>
                    <a:pt x="0" y="99059"/>
                  </a:moveTo>
                  <a:lnTo>
                    <a:pt x="7784" y="60489"/>
                  </a:lnTo>
                  <a:lnTo>
                    <a:pt x="29013" y="29003"/>
                  </a:lnTo>
                  <a:lnTo>
                    <a:pt x="60500" y="7780"/>
                  </a:lnTo>
                  <a:lnTo>
                    <a:pt x="99059" y="0"/>
                  </a:lnTo>
                  <a:lnTo>
                    <a:pt x="2049780" y="0"/>
                  </a:lnTo>
                  <a:lnTo>
                    <a:pt x="2088350" y="7780"/>
                  </a:lnTo>
                  <a:lnTo>
                    <a:pt x="2119836" y="29003"/>
                  </a:lnTo>
                  <a:lnTo>
                    <a:pt x="2141059" y="60489"/>
                  </a:lnTo>
                  <a:lnTo>
                    <a:pt x="2148840" y="99059"/>
                  </a:lnTo>
                  <a:lnTo>
                    <a:pt x="2148840" y="495299"/>
                  </a:lnTo>
                  <a:lnTo>
                    <a:pt x="2141059" y="533870"/>
                  </a:lnTo>
                  <a:lnTo>
                    <a:pt x="2119836" y="565356"/>
                  </a:lnTo>
                  <a:lnTo>
                    <a:pt x="2088350" y="586579"/>
                  </a:lnTo>
                  <a:lnTo>
                    <a:pt x="2049780" y="594359"/>
                  </a:lnTo>
                  <a:lnTo>
                    <a:pt x="99059" y="594359"/>
                  </a:lnTo>
                  <a:lnTo>
                    <a:pt x="60500" y="586579"/>
                  </a:lnTo>
                  <a:lnTo>
                    <a:pt x="29013" y="565356"/>
                  </a:lnTo>
                  <a:lnTo>
                    <a:pt x="7784" y="533870"/>
                  </a:lnTo>
                  <a:lnTo>
                    <a:pt x="0" y="495299"/>
                  </a:lnTo>
                  <a:lnTo>
                    <a:pt x="0" y="99059"/>
                  </a:lnTo>
                  <a:close/>
                </a:path>
              </a:pathLst>
            </a:custGeom>
            <a:noFill/>
            <a:ln cap="flat" cmpd="sng" w="12700">
              <a:solidFill>
                <a:srgbClr val="09A7B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691" name="Google Shape;691;g3ccfad43812_0_283"/>
          <p:cNvSpPr txBox="1"/>
          <p:nvPr/>
        </p:nvSpPr>
        <p:spPr>
          <a:xfrm>
            <a:off x="1977695" y="2455450"/>
            <a:ext cx="629100" cy="2175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0" i="0" lang="de" sz="1350" u="none" cap="none" strike="noStrike">
                <a:solidFill>
                  <a:srgbClr val="000000"/>
                </a:solidFill>
                <a:latin typeface="Titillium Web"/>
                <a:ea typeface="Titillium Web"/>
                <a:cs typeface="Titillium Web"/>
                <a:sym typeface="Titillium Web"/>
              </a:rPr>
              <a:t>Artistiek</a:t>
            </a:r>
            <a:endParaRPr b="0" i="0" sz="1350" u="none" cap="none" strike="noStrike">
              <a:solidFill>
                <a:srgbClr val="000000"/>
              </a:solidFill>
              <a:latin typeface="Titillium Web"/>
              <a:ea typeface="Titillium Web"/>
              <a:cs typeface="Titillium Web"/>
              <a:sym typeface="Titillium Web"/>
            </a:endParaRPr>
          </a:p>
        </p:txBody>
      </p:sp>
      <p:grpSp>
        <p:nvGrpSpPr>
          <p:cNvPr id="692" name="Google Shape;692;g3ccfad43812_0_283"/>
          <p:cNvGrpSpPr/>
          <p:nvPr/>
        </p:nvGrpSpPr>
        <p:grpSpPr>
          <a:xfrm>
            <a:off x="3729609" y="2329414"/>
            <a:ext cx="1681353" cy="515512"/>
            <a:chOff x="3448811" y="3105886"/>
            <a:chExt cx="2241805" cy="687349"/>
          </a:xfrm>
        </p:grpSpPr>
        <p:pic>
          <p:nvPicPr>
            <p:cNvPr id="693" name="Google Shape;693;g3ccfad43812_0_283"/>
            <p:cNvPicPr preferRelativeResize="0"/>
            <p:nvPr/>
          </p:nvPicPr>
          <p:blipFill rotWithShape="1">
            <a:blip r:embed="rId3">
              <a:alphaModFix/>
            </a:blip>
            <a:srcRect b="0" l="0" r="0" t="0"/>
            <a:stretch/>
          </p:blipFill>
          <p:spPr>
            <a:xfrm>
              <a:off x="3448811" y="3105886"/>
              <a:ext cx="2241805" cy="687349"/>
            </a:xfrm>
            <a:prstGeom prst="rect">
              <a:avLst/>
            </a:prstGeom>
            <a:noFill/>
            <a:ln>
              <a:noFill/>
            </a:ln>
          </p:spPr>
        </p:pic>
        <p:pic>
          <p:nvPicPr>
            <p:cNvPr id="694" name="Google Shape;694;g3ccfad43812_0_283"/>
            <p:cNvPicPr preferRelativeResize="0"/>
            <p:nvPr/>
          </p:nvPicPr>
          <p:blipFill rotWithShape="1">
            <a:blip r:embed="rId5">
              <a:alphaModFix/>
            </a:blip>
            <a:srcRect b="0" l="0" r="0" t="0"/>
            <a:stretch/>
          </p:blipFill>
          <p:spPr>
            <a:xfrm>
              <a:off x="3451859" y="3203435"/>
              <a:ext cx="2232660" cy="560844"/>
            </a:xfrm>
            <a:prstGeom prst="rect">
              <a:avLst/>
            </a:prstGeom>
            <a:noFill/>
            <a:ln>
              <a:noFill/>
            </a:ln>
          </p:spPr>
        </p:pic>
        <p:sp>
          <p:nvSpPr>
            <p:cNvPr id="695" name="Google Shape;695;g3ccfad43812_0_283"/>
            <p:cNvSpPr/>
            <p:nvPr/>
          </p:nvSpPr>
          <p:spPr>
            <a:xfrm>
              <a:off x="3497579" y="3131819"/>
              <a:ext cx="2148840" cy="594360"/>
            </a:xfrm>
            <a:custGeom>
              <a:rect b="b" l="l" r="r" t="t"/>
              <a:pathLst>
                <a:path extrusionOk="0" h="594360" w="2148840">
                  <a:moveTo>
                    <a:pt x="2049780" y="0"/>
                  </a:moveTo>
                  <a:lnTo>
                    <a:pt x="99060" y="0"/>
                  </a:lnTo>
                  <a:lnTo>
                    <a:pt x="60489" y="7780"/>
                  </a:lnTo>
                  <a:lnTo>
                    <a:pt x="29003" y="29003"/>
                  </a:lnTo>
                  <a:lnTo>
                    <a:pt x="7780" y="60489"/>
                  </a:lnTo>
                  <a:lnTo>
                    <a:pt x="0" y="99059"/>
                  </a:lnTo>
                  <a:lnTo>
                    <a:pt x="0" y="495299"/>
                  </a:lnTo>
                  <a:lnTo>
                    <a:pt x="7780" y="533870"/>
                  </a:lnTo>
                  <a:lnTo>
                    <a:pt x="29003" y="565356"/>
                  </a:lnTo>
                  <a:lnTo>
                    <a:pt x="60489" y="586579"/>
                  </a:lnTo>
                  <a:lnTo>
                    <a:pt x="99060" y="594359"/>
                  </a:lnTo>
                  <a:lnTo>
                    <a:pt x="2049780" y="594359"/>
                  </a:lnTo>
                  <a:lnTo>
                    <a:pt x="2088350" y="586579"/>
                  </a:lnTo>
                  <a:lnTo>
                    <a:pt x="2119836" y="565356"/>
                  </a:lnTo>
                  <a:lnTo>
                    <a:pt x="2141059" y="533870"/>
                  </a:lnTo>
                  <a:lnTo>
                    <a:pt x="2148840" y="495299"/>
                  </a:lnTo>
                  <a:lnTo>
                    <a:pt x="2148840" y="99059"/>
                  </a:lnTo>
                  <a:lnTo>
                    <a:pt x="2141059" y="60489"/>
                  </a:lnTo>
                  <a:lnTo>
                    <a:pt x="2119836" y="29003"/>
                  </a:lnTo>
                  <a:lnTo>
                    <a:pt x="2088350" y="7780"/>
                  </a:lnTo>
                  <a:lnTo>
                    <a:pt x="204978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696" name="Google Shape;696;g3ccfad43812_0_283"/>
            <p:cNvSpPr/>
            <p:nvPr/>
          </p:nvSpPr>
          <p:spPr>
            <a:xfrm>
              <a:off x="3497579" y="3131819"/>
              <a:ext cx="2148840" cy="594360"/>
            </a:xfrm>
            <a:custGeom>
              <a:rect b="b" l="l" r="r" t="t"/>
              <a:pathLst>
                <a:path extrusionOk="0" h="594360" w="2148840">
                  <a:moveTo>
                    <a:pt x="0" y="99059"/>
                  </a:moveTo>
                  <a:lnTo>
                    <a:pt x="7780" y="60489"/>
                  </a:lnTo>
                  <a:lnTo>
                    <a:pt x="29003" y="29003"/>
                  </a:lnTo>
                  <a:lnTo>
                    <a:pt x="60489" y="7780"/>
                  </a:lnTo>
                  <a:lnTo>
                    <a:pt x="99060" y="0"/>
                  </a:lnTo>
                  <a:lnTo>
                    <a:pt x="2049780" y="0"/>
                  </a:lnTo>
                  <a:lnTo>
                    <a:pt x="2088350" y="7780"/>
                  </a:lnTo>
                  <a:lnTo>
                    <a:pt x="2119836" y="29003"/>
                  </a:lnTo>
                  <a:lnTo>
                    <a:pt x="2141059" y="60489"/>
                  </a:lnTo>
                  <a:lnTo>
                    <a:pt x="2148840" y="99059"/>
                  </a:lnTo>
                  <a:lnTo>
                    <a:pt x="2148840" y="495299"/>
                  </a:lnTo>
                  <a:lnTo>
                    <a:pt x="2141059" y="533870"/>
                  </a:lnTo>
                  <a:lnTo>
                    <a:pt x="2119836" y="565356"/>
                  </a:lnTo>
                  <a:lnTo>
                    <a:pt x="2088350" y="586579"/>
                  </a:lnTo>
                  <a:lnTo>
                    <a:pt x="2049780" y="594359"/>
                  </a:lnTo>
                  <a:lnTo>
                    <a:pt x="99060" y="594359"/>
                  </a:lnTo>
                  <a:lnTo>
                    <a:pt x="60489" y="586579"/>
                  </a:lnTo>
                  <a:lnTo>
                    <a:pt x="29003" y="565356"/>
                  </a:lnTo>
                  <a:lnTo>
                    <a:pt x="7780" y="533870"/>
                  </a:lnTo>
                  <a:lnTo>
                    <a:pt x="0" y="495299"/>
                  </a:lnTo>
                  <a:lnTo>
                    <a:pt x="0" y="99059"/>
                  </a:lnTo>
                  <a:close/>
                </a:path>
              </a:pathLst>
            </a:custGeom>
            <a:noFill/>
            <a:ln cap="flat" cmpd="sng" w="12700">
              <a:solidFill>
                <a:srgbClr val="09A7B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697" name="Google Shape;697;g3ccfad43812_0_283"/>
          <p:cNvSpPr txBox="1"/>
          <p:nvPr/>
        </p:nvSpPr>
        <p:spPr>
          <a:xfrm>
            <a:off x="3858196" y="2455450"/>
            <a:ext cx="1427400" cy="2175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0" i="0" lang="de" sz="1350" u="none" cap="none" strike="noStrike">
                <a:solidFill>
                  <a:srgbClr val="000000"/>
                </a:solidFill>
                <a:latin typeface="Titillium Web"/>
                <a:ea typeface="Titillium Web"/>
                <a:cs typeface="Titillium Web"/>
                <a:sym typeface="Titillium Web"/>
              </a:rPr>
              <a:t>Technisch-artistiek</a:t>
            </a:r>
            <a:endParaRPr b="0" i="0" sz="1350" u="none" cap="none" strike="noStrike">
              <a:solidFill>
                <a:srgbClr val="000000"/>
              </a:solidFill>
              <a:latin typeface="Titillium Web"/>
              <a:ea typeface="Titillium Web"/>
              <a:cs typeface="Titillium Web"/>
              <a:sym typeface="Titillium Web"/>
            </a:endParaRPr>
          </a:p>
        </p:txBody>
      </p:sp>
      <p:grpSp>
        <p:nvGrpSpPr>
          <p:cNvPr id="698" name="Google Shape;698;g3ccfad43812_0_283"/>
          <p:cNvGrpSpPr/>
          <p:nvPr/>
        </p:nvGrpSpPr>
        <p:grpSpPr>
          <a:xfrm>
            <a:off x="5815583" y="2299706"/>
            <a:ext cx="1681353" cy="626373"/>
            <a:chOff x="6230111" y="3066275"/>
            <a:chExt cx="2241805" cy="835164"/>
          </a:xfrm>
        </p:grpSpPr>
        <p:pic>
          <p:nvPicPr>
            <p:cNvPr id="699" name="Google Shape;699;g3ccfad43812_0_283"/>
            <p:cNvPicPr preferRelativeResize="0"/>
            <p:nvPr/>
          </p:nvPicPr>
          <p:blipFill rotWithShape="1">
            <a:blip r:embed="rId3">
              <a:alphaModFix/>
            </a:blip>
            <a:srcRect b="0" l="0" r="0" t="0"/>
            <a:stretch/>
          </p:blipFill>
          <p:spPr>
            <a:xfrm>
              <a:off x="6230111" y="3105886"/>
              <a:ext cx="2241805" cy="687349"/>
            </a:xfrm>
            <a:prstGeom prst="rect">
              <a:avLst/>
            </a:prstGeom>
            <a:noFill/>
            <a:ln>
              <a:noFill/>
            </a:ln>
          </p:spPr>
        </p:pic>
        <p:pic>
          <p:nvPicPr>
            <p:cNvPr id="700" name="Google Shape;700;g3ccfad43812_0_283"/>
            <p:cNvPicPr preferRelativeResize="0"/>
            <p:nvPr/>
          </p:nvPicPr>
          <p:blipFill rotWithShape="1">
            <a:blip r:embed="rId6">
              <a:alphaModFix/>
            </a:blip>
            <a:srcRect b="0" l="0" r="0" t="0"/>
            <a:stretch/>
          </p:blipFill>
          <p:spPr>
            <a:xfrm>
              <a:off x="6350507" y="3066275"/>
              <a:ext cx="2001012" cy="835164"/>
            </a:xfrm>
            <a:prstGeom prst="rect">
              <a:avLst/>
            </a:prstGeom>
            <a:noFill/>
            <a:ln>
              <a:noFill/>
            </a:ln>
          </p:spPr>
        </p:pic>
        <p:sp>
          <p:nvSpPr>
            <p:cNvPr id="701" name="Google Shape;701;g3ccfad43812_0_283"/>
            <p:cNvSpPr/>
            <p:nvPr/>
          </p:nvSpPr>
          <p:spPr>
            <a:xfrm>
              <a:off x="6278879" y="3131819"/>
              <a:ext cx="2148840" cy="594360"/>
            </a:xfrm>
            <a:custGeom>
              <a:rect b="b" l="l" r="r" t="t"/>
              <a:pathLst>
                <a:path extrusionOk="0" h="594360" w="2148840">
                  <a:moveTo>
                    <a:pt x="2049779" y="0"/>
                  </a:moveTo>
                  <a:lnTo>
                    <a:pt x="99060" y="0"/>
                  </a:lnTo>
                  <a:lnTo>
                    <a:pt x="60489" y="7780"/>
                  </a:lnTo>
                  <a:lnTo>
                    <a:pt x="29003" y="29003"/>
                  </a:lnTo>
                  <a:lnTo>
                    <a:pt x="7780" y="60489"/>
                  </a:lnTo>
                  <a:lnTo>
                    <a:pt x="0" y="99059"/>
                  </a:lnTo>
                  <a:lnTo>
                    <a:pt x="0" y="495299"/>
                  </a:lnTo>
                  <a:lnTo>
                    <a:pt x="7780" y="533870"/>
                  </a:lnTo>
                  <a:lnTo>
                    <a:pt x="29003" y="565356"/>
                  </a:lnTo>
                  <a:lnTo>
                    <a:pt x="60489" y="586579"/>
                  </a:lnTo>
                  <a:lnTo>
                    <a:pt x="99060" y="594359"/>
                  </a:lnTo>
                  <a:lnTo>
                    <a:pt x="2049779" y="594359"/>
                  </a:lnTo>
                  <a:lnTo>
                    <a:pt x="2088350" y="586579"/>
                  </a:lnTo>
                  <a:lnTo>
                    <a:pt x="2119836" y="565356"/>
                  </a:lnTo>
                  <a:lnTo>
                    <a:pt x="2141059" y="533870"/>
                  </a:lnTo>
                  <a:lnTo>
                    <a:pt x="2148840" y="495299"/>
                  </a:lnTo>
                  <a:lnTo>
                    <a:pt x="2148840" y="99059"/>
                  </a:lnTo>
                  <a:lnTo>
                    <a:pt x="2141059" y="60489"/>
                  </a:lnTo>
                  <a:lnTo>
                    <a:pt x="2119836" y="29003"/>
                  </a:lnTo>
                  <a:lnTo>
                    <a:pt x="2088350" y="7780"/>
                  </a:lnTo>
                  <a:lnTo>
                    <a:pt x="2049779"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702" name="Google Shape;702;g3ccfad43812_0_283"/>
            <p:cNvSpPr/>
            <p:nvPr/>
          </p:nvSpPr>
          <p:spPr>
            <a:xfrm>
              <a:off x="6278879" y="3131819"/>
              <a:ext cx="2148840" cy="594360"/>
            </a:xfrm>
            <a:custGeom>
              <a:rect b="b" l="l" r="r" t="t"/>
              <a:pathLst>
                <a:path extrusionOk="0" h="594360" w="2148840">
                  <a:moveTo>
                    <a:pt x="0" y="99059"/>
                  </a:moveTo>
                  <a:lnTo>
                    <a:pt x="7780" y="60489"/>
                  </a:lnTo>
                  <a:lnTo>
                    <a:pt x="29003" y="29003"/>
                  </a:lnTo>
                  <a:lnTo>
                    <a:pt x="60489" y="7780"/>
                  </a:lnTo>
                  <a:lnTo>
                    <a:pt x="99060" y="0"/>
                  </a:lnTo>
                  <a:lnTo>
                    <a:pt x="2049779" y="0"/>
                  </a:lnTo>
                  <a:lnTo>
                    <a:pt x="2088350" y="7780"/>
                  </a:lnTo>
                  <a:lnTo>
                    <a:pt x="2119836" y="29003"/>
                  </a:lnTo>
                  <a:lnTo>
                    <a:pt x="2141059" y="60489"/>
                  </a:lnTo>
                  <a:lnTo>
                    <a:pt x="2148840" y="99059"/>
                  </a:lnTo>
                  <a:lnTo>
                    <a:pt x="2148840" y="495299"/>
                  </a:lnTo>
                  <a:lnTo>
                    <a:pt x="2141059" y="533870"/>
                  </a:lnTo>
                  <a:lnTo>
                    <a:pt x="2119836" y="565356"/>
                  </a:lnTo>
                  <a:lnTo>
                    <a:pt x="2088350" y="586579"/>
                  </a:lnTo>
                  <a:lnTo>
                    <a:pt x="2049779" y="594359"/>
                  </a:lnTo>
                  <a:lnTo>
                    <a:pt x="99060" y="594359"/>
                  </a:lnTo>
                  <a:lnTo>
                    <a:pt x="60489" y="586579"/>
                  </a:lnTo>
                  <a:lnTo>
                    <a:pt x="29003" y="565356"/>
                  </a:lnTo>
                  <a:lnTo>
                    <a:pt x="7780" y="533870"/>
                  </a:lnTo>
                  <a:lnTo>
                    <a:pt x="0" y="495299"/>
                  </a:lnTo>
                  <a:lnTo>
                    <a:pt x="0" y="99059"/>
                  </a:lnTo>
                  <a:close/>
                </a:path>
              </a:pathLst>
            </a:custGeom>
            <a:noFill/>
            <a:ln cap="flat" cmpd="sng" w="12700">
              <a:solidFill>
                <a:srgbClr val="09A7B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
        <p:nvSpPr>
          <p:cNvPr id="703" name="Google Shape;703;g3ccfad43812_0_283"/>
          <p:cNvSpPr txBox="1"/>
          <p:nvPr/>
        </p:nvSpPr>
        <p:spPr>
          <a:xfrm>
            <a:off x="6031420" y="2352161"/>
            <a:ext cx="1255500" cy="425700"/>
          </a:xfrm>
          <a:prstGeom prst="rect">
            <a:avLst/>
          </a:prstGeom>
          <a:noFill/>
          <a:ln>
            <a:noFill/>
          </a:ln>
        </p:spPr>
        <p:txBody>
          <a:bodyPr anchorCtr="0" anchor="t" bIns="0" lIns="0" spcFirstLastPara="1" rIns="0" wrap="square" tIns="9525">
            <a:spAutoFit/>
          </a:bodyPr>
          <a:lstStyle/>
          <a:p>
            <a:pPr indent="0" lvl="0" marL="0" marR="0" rtl="0" algn="ctr">
              <a:lnSpc>
                <a:spcPct val="100000"/>
              </a:lnSpc>
              <a:spcBef>
                <a:spcPts val="0"/>
              </a:spcBef>
              <a:spcAft>
                <a:spcPts val="0"/>
              </a:spcAft>
              <a:buNone/>
            </a:pPr>
            <a:r>
              <a:rPr b="0" i="0" lang="de" sz="1350" u="none" cap="none" strike="noStrike">
                <a:solidFill>
                  <a:srgbClr val="000000"/>
                </a:solidFill>
                <a:latin typeface="Titillium Web"/>
                <a:ea typeface="Titillium Web"/>
                <a:cs typeface="Titillium Web"/>
                <a:sym typeface="Titillium Web"/>
              </a:rPr>
              <a:t>Ondersteunend-</a:t>
            </a:r>
            <a:endParaRPr b="0" i="0" sz="1350" u="none" cap="none" strike="noStrike">
              <a:solidFill>
                <a:srgbClr val="000000"/>
              </a:solidFill>
              <a:latin typeface="Titillium Web"/>
              <a:ea typeface="Titillium Web"/>
              <a:cs typeface="Titillium Web"/>
              <a:sym typeface="Titillium Web"/>
            </a:endParaRPr>
          </a:p>
          <a:p>
            <a:pPr indent="0" lvl="0" marL="0" marR="0" rtl="0" algn="ctr">
              <a:lnSpc>
                <a:spcPct val="100000"/>
              </a:lnSpc>
              <a:spcBef>
                <a:spcPts val="4"/>
              </a:spcBef>
              <a:spcAft>
                <a:spcPts val="0"/>
              </a:spcAft>
              <a:buNone/>
            </a:pPr>
            <a:r>
              <a:rPr b="0" i="0" lang="de" sz="1350" u="none" cap="none" strike="noStrike">
                <a:solidFill>
                  <a:srgbClr val="000000"/>
                </a:solidFill>
                <a:latin typeface="Titillium Web"/>
                <a:ea typeface="Titillium Web"/>
                <a:cs typeface="Titillium Web"/>
                <a:sym typeface="Titillium Web"/>
              </a:rPr>
              <a:t>artistiek</a:t>
            </a:r>
            <a:endParaRPr b="0" i="0" sz="1350" u="none" cap="none" strike="noStrike">
              <a:solidFill>
                <a:srgbClr val="000000"/>
              </a:solidFill>
              <a:latin typeface="Titillium Web"/>
              <a:ea typeface="Titillium Web"/>
              <a:cs typeface="Titillium Web"/>
              <a:sym typeface="Titillium Web"/>
            </a:endParaRPr>
          </a:p>
        </p:txBody>
      </p:sp>
      <p:sp>
        <p:nvSpPr>
          <p:cNvPr id="704" name="Google Shape;704;g3ccfad43812_0_283"/>
          <p:cNvSpPr txBox="1"/>
          <p:nvPr/>
        </p:nvSpPr>
        <p:spPr>
          <a:xfrm>
            <a:off x="2619852" y="1098232"/>
            <a:ext cx="3903900" cy="633000"/>
          </a:xfrm>
          <a:prstGeom prst="rect">
            <a:avLst/>
          </a:prstGeom>
          <a:noFill/>
          <a:ln>
            <a:noFill/>
          </a:ln>
        </p:spPr>
        <p:txBody>
          <a:bodyPr anchorCtr="0" anchor="t" bIns="0" lIns="0" spcFirstLastPara="1" rIns="0" wrap="square" tIns="9525">
            <a:spAutoFit/>
          </a:bodyPr>
          <a:lstStyle/>
          <a:p>
            <a:pPr indent="0" lvl="0" marL="952" marR="0" rtl="0" algn="ctr">
              <a:lnSpc>
                <a:spcPct val="100000"/>
              </a:lnSpc>
              <a:spcBef>
                <a:spcPts val="0"/>
              </a:spcBef>
              <a:spcAft>
                <a:spcPts val="0"/>
              </a:spcAft>
              <a:buNone/>
            </a:pPr>
            <a:r>
              <a:rPr b="0" i="0" lang="de" sz="1350" u="none" cap="none" strike="noStrike">
                <a:solidFill>
                  <a:srgbClr val="000000"/>
                </a:solidFill>
                <a:latin typeface="Titillium Web"/>
                <a:ea typeface="Titillium Web"/>
                <a:cs typeface="Titillium Web"/>
                <a:sym typeface="Titillium Web"/>
              </a:rPr>
              <a:t>Centrale test:</a:t>
            </a:r>
            <a:endParaRPr b="0" i="0" sz="1350" u="none" cap="none" strike="noStrike">
              <a:solidFill>
                <a:srgbClr val="000000"/>
              </a:solidFill>
              <a:latin typeface="Titillium Web"/>
              <a:ea typeface="Titillium Web"/>
              <a:cs typeface="Titillium Web"/>
              <a:sym typeface="Titillium Web"/>
            </a:endParaRPr>
          </a:p>
          <a:p>
            <a:pPr indent="0" lvl="0" marL="9525" marR="3810" rtl="0" algn="ctr">
              <a:lnSpc>
                <a:spcPct val="100000"/>
              </a:lnSpc>
              <a:spcBef>
                <a:spcPts val="0"/>
              </a:spcBef>
              <a:spcAft>
                <a:spcPts val="0"/>
              </a:spcAft>
              <a:buNone/>
            </a:pPr>
            <a:r>
              <a:rPr b="0" i="1" lang="de" sz="1350" u="none" cap="none" strike="noStrike">
                <a:solidFill>
                  <a:srgbClr val="000000"/>
                </a:solidFill>
                <a:latin typeface="Titillium Web"/>
                <a:ea typeface="Titillium Web"/>
                <a:cs typeface="Titillium Web"/>
                <a:sym typeface="Titillium Web"/>
              </a:rPr>
              <a:t>“noodzakelijke artistieke bijdrage aan een artistieke creatie of uitvoering”</a:t>
            </a:r>
            <a:endParaRPr b="0" i="0" sz="1350" u="none" cap="none" strike="noStrike">
              <a:solidFill>
                <a:srgbClr val="000000"/>
              </a:solidFill>
              <a:latin typeface="Titillium Web"/>
              <a:ea typeface="Titillium Web"/>
              <a:cs typeface="Titillium Web"/>
              <a:sym typeface="Titillium Web"/>
            </a:endParaRPr>
          </a:p>
        </p:txBody>
      </p:sp>
      <p:sp>
        <p:nvSpPr>
          <p:cNvPr id="705" name="Google Shape;705;g3ccfad43812_0_283"/>
          <p:cNvSpPr/>
          <p:nvPr/>
        </p:nvSpPr>
        <p:spPr>
          <a:xfrm>
            <a:off x="2338578" y="1765935"/>
            <a:ext cx="4319588" cy="596741"/>
          </a:xfrm>
          <a:custGeom>
            <a:rect b="b" l="l" r="r" t="t"/>
            <a:pathLst>
              <a:path extrusionOk="0" h="795655" w="5759450">
                <a:moveTo>
                  <a:pt x="5759196" y="777621"/>
                </a:moveTo>
                <a:lnTo>
                  <a:pt x="5747220" y="766826"/>
                </a:lnTo>
                <a:lnTo>
                  <a:pt x="5695950" y="720598"/>
                </a:lnTo>
                <a:lnTo>
                  <a:pt x="5687492" y="751116"/>
                </a:lnTo>
                <a:lnTo>
                  <a:pt x="2979547" y="0"/>
                </a:lnTo>
                <a:lnTo>
                  <a:pt x="2978023" y="5638"/>
                </a:lnTo>
                <a:lnTo>
                  <a:pt x="2976499" y="0"/>
                </a:lnTo>
                <a:lnTo>
                  <a:pt x="72186" y="752322"/>
                </a:lnTo>
                <a:lnTo>
                  <a:pt x="64262" y="721614"/>
                </a:lnTo>
                <a:lnTo>
                  <a:pt x="0" y="777621"/>
                </a:lnTo>
                <a:lnTo>
                  <a:pt x="83312" y="795401"/>
                </a:lnTo>
                <a:lnTo>
                  <a:pt x="76187" y="767842"/>
                </a:lnTo>
                <a:lnTo>
                  <a:pt x="75374" y="764667"/>
                </a:lnTo>
                <a:lnTo>
                  <a:pt x="2971546" y="14338"/>
                </a:lnTo>
                <a:lnTo>
                  <a:pt x="2971546" y="701421"/>
                </a:lnTo>
                <a:lnTo>
                  <a:pt x="2939796" y="701421"/>
                </a:lnTo>
                <a:lnTo>
                  <a:pt x="2977896" y="777621"/>
                </a:lnTo>
                <a:lnTo>
                  <a:pt x="3009646" y="714121"/>
                </a:lnTo>
                <a:lnTo>
                  <a:pt x="3015996" y="701421"/>
                </a:lnTo>
                <a:lnTo>
                  <a:pt x="2984246" y="701421"/>
                </a:lnTo>
                <a:lnTo>
                  <a:pt x="2984246" y="14414"/>
                </a:lnTo>
                <a:lnTo>
                  <a:pt x="5684088" y="763435"/>
                </a:lnTo>
                <a:lnTo>
                  <a:pt x="5675630" y="794004"/>
                </a:lnTo>
                <a:lnTo>
                  <a:pt x="5759196" y="777621"/>
                </a:lnTo>
                <a:close/>
              </a:path>
            </a:pathLst>
          </a:custGeom>
          <a:solidFill>
            <a:srgbClr val="09A7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nvGrpSpPr>
          <p:cNvPr id="706" name="Google Shape;706;g3ccfad43812_0_283"/>
          <p:cNvGrpSpPr/>
          <p:nvPr/>
        </p:nvGrpSpPr>
        <p:grpSpPr>
          <a:xfrm>
            <a:off x="1931689" y="767244"/>
            <a:ext cx="1819637" cy="871817"/>
            <a:chOff x="1051585" y="1022993"/>
            <a:chExt cx="2426183" cy="1162422"/>
          </a:xfrm>
        </p:grpSpPr>
        <p:pic>
          <p:nvPicPr>
            <p:cNvPr id="707" name="Google Shape;707;g3ccfad43812_0_283"/>
            <p:cNvPicPr preferRelativeResize="0"/>
            <p:nvPr/>
          </p:nvPicPr>
          <p:blipFill rotWithShape="1">
            <a:blip r:embed="rId7">
              <a:alphaModFix/>
            </a:blip>
            <a:srcRect b="0" l="0" r="0" t="0"/>
            <a:stretch/>
          </p:blipFill>
          <p:spPr>
            <a:xfrm>
              <a:off x="1895856" y="1652003"/>
              <a:ext cx="1581912" cy="533412"/>
            </a:xfrm>
            <a:prstGeom prst="rect">
              <a:avLst/>
            </a:prstGeom>
            <a:noFill/>
            <a:ln>
              <a:noFill/>
            </a:ln>
          </p:spPr>
        </p:pic>
        <p:sp>
          <p:nvSpPr>
            <p:cNvPr id="708" name="Google Shape;708;g3ccfad43812_0_283"/>
            <p:cNvSpPr/>
            <p:nvPr/>
          </p:nvSpPr>
          <p:spPr>
            <a:xfrm>
              <a:off x="1943100" y="1676399"/>
              <a:ext cx="1492250" cy="443864"/>
            </a:xfrm>
            <a:custGeom>
              <a:rect b="b" l="l" r="r" t="t"/>
              <a:pathLst>
                <a:path extrusionOk="0" h="443864" w="1492250">
                  <a:moveTo>
                    <a:pt x="0" y="221741"/>
                  </a:moveTo>
                  <a:lnTo>
                    <a:pt x="13452" y="179615"/>
                  </a:lnTo>
                  <a:lnTo>
                    <a:pt x="52140" y="140153"/>
                  </a:lnTo>
                  <a:lnTo>
                    <a:pt x="113563" y="104100"/>
                  </a:lnTo>
                  <a:lnTo>
                    <a:pt x="152019" y="87584"/>
                  </a:lnTo>
                  <a:lnTo>
                    <a:pt x="195220" y="72199"/>
                  </a:lnTo>
                  <a:lnTo>
                    <a:pt x="242855" y="58039"/>
                  </a:lnTo>
                  <a:lnTo>
                    <a:pt x="294610" y="45196"/>
                  </a:lnTo>
                  <a:lnTo>
                    <a:pt x="350172" y="33763"/>
                  </a:lnTo>
                  <a:lnTo>
                    <a:pt x="409229" y="23834"/>
                  </a:lnTo>
                  <a:lnTo>
                    <a:pt x="471469" y="15502"/>
                  </a:lnTo>
                  <a:lnTo>
                    <a:pt x="536578" y="8859"/>
                  </a:lnTo>
                  <a:lnTo>
                    <a:pt x="604245" y="3999"/>
                  </a:lnTo>
                  <a:lnTo>
                    <a:pt x="674155" y="1015"/>
                  </a:lnTo>
                  <a:lnTo>
                    <a:pt x="745998" y="0"/>
                  </a:lnTo>
                  <a:lnTo>
                    <a:pt x="817840" y="1015"/>
                  </a:lnTo>
                  <a:lnTo>
                    <a:pt x="887750" y="3999"/>
                  </a:lnTo>
                  <a:lnTo>
                    <a:pt x="955417" y="8859"/>
                  </a:lnTo>
                  <a:lnTo>
                    <a:pt x="1020526" y="15502"/>
                  </a:lnTo>
                  <a:lnTo>
                    <a:pt x="1082766" y="23834"/>
                  </a:lnTo>
                  <a:lnTo>
                    <a:pt x="1141823" y="33763"/>
                  </a:lnTo>
                  <a:lnTo>
                    <a:pt x="1197385" y="45196"/>
                  </a:lnTo>
                  <a:lnTo>
                    <a:pt x="1249140" y="58039"/>
                  </a:lnTo>
                  <a:lnTo>
                    <a:pt x="1296775" y="72199"/>
                  </a:lnTo>
                  <a:lnTo>
                    <a:pt x="1339976" y="87584"/>
                  </a:lnTo>
                  <a:lnTo>
                    <a:pt x="1378432" y="104100"/>
                  </a:lnTo>
                  <a:lnTo>
                    <a:pt x="1439855" y="140153"/>
                  </a:lnTo>
                  <a:lnTo>
                    <a:pt x="1478543" y="179615"/>
                  </a:lnTo>
                  <a:lnTo>
                    <a:pt x="1491996" y="221741"/>
                  </a:lnTo>
                  <a:lnTo>
                    <a:pt x="1488580" y="243091"/>
                  </a:lnTo>
                  <a:lnTo>
                    <a:pt x="1462197" y="283978"/>
                  </a:lnTo>
                  <a:lnTo>
                    <a:pt x="1411829" y="321829"/>
                  </a:lnTo>
                  <a:lnTo>
                    <a:pt x="1339976" y="355899"/>
                  </a:lnTo>
                  <a:lnTo>
                    <a:pt x="1296775" y="371284"/>
                  </a:lnTo>
                  <a:lnTo>
                    <a:pt x="1249140" y="385444"/>
                  </a:lnTo>
                  <a:lnTo>
                    <a:pt x="1197385" y="398287"/>
                  </a:lnTo>
                  <a:lnTo>
                    <a:pt x="1141823" y="409720"/>
                  </a:lnTo>
                  <a:lnTo>
                    <a:pt x="1082766" y="419649"/>
                  </a:lnTo>
                  <a:lnTo>
                    <a:pt x="1020526" y="427981"/>
                  </a:lnTo>
                  <a:lnTo>
                    <a:pt x="955417" y="434624"/>
                  </a:lnTo>
                  <a:lnTo>
                    <a:pt x="887750" y="439484"/>
                  </a:lnTo>
                  <a:lnTo>
                    <a:pt x="817840" y="442468"/>
                  </a:lnTo>
                  <a:lnTo>
                    <a:pt x="745998" y="443484"/>
                  </a:lnTo>
                  <a:lnTo>
                    <a:pt x="674155" y="442468"/>
                  </a:lnTo>
                  <a:lnTo>
                    <a:pt x="604245" y="439484"/>
                  </a:lnTo>
                  <a:lnTo>
                    <a:pt x="536578" y="434624"/>
                  </a:lnTo>
                  <a:lnTo>
                    <a:pt x="471469" y="427981"/>
                  </a:lnTo>
                  <a:lnTo>
                    <a:pt x="409229" y="419649"/>
                  </a:lnTo>
                  <a:lnTo>
                    <a:pt x="350172" y="409720"/>
                  </a:lnTo>
                  <a:lnTo>
                    <a:pt x="294610" y="398287"/>
                  </a:lnTo>
                  <a:lnTo>
                    <a:pt x="242855" y="385444"/>
                  </a:lnTo>
                  <a:lnTo>
                    <a:pt x="195220" y="371284"/>
                  </a:lnTo>
                  <a:lnTo>
                    <a:pt x="152019" y="355899"/>
                  </a:lnTo>
                  <a:lnTo>
                    <a:pt x="113563" y="339383"/>
                  </a:lnTo>
                  <a:lnTo>
                    <a:pt x="52140" y="303330"/>
                  </a:lnTo>
                  <a:lnTo>
                    <a:pt x="13452" y="263868"/>
                  </a:lnTo>
                  <a:lnTo>
                    <a:pt x="0" y="221741"/>
                  </a:lnTo>
                  <a:close/>
                </a:path>
              </a:pathLst>
            </a:custGeom>
            <a:noFill/>
            <a:ln cap="flat" cmpd="sng" w="9525">
              <a:solidFill>
                <a:srgbClr val="FC355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pic>
          <p:nvPicPr>
            <p:cNvPr id="709" name="Google Shape;709;g3ccfad43812_0_283"/>
            <p:cNvPicPr preferRelativeResize="0"/>
            <p:nvPr/>
          </p:nvPicPr>
          <p:blipFill rotWithShape="1">
            <a:blip r:embed="rId8">
              <a:alphaModFix/>
            </a:blip>
            <a:srcRect b="0" l="0" r="0" t="0"/>
            <a:stretch/>
          </p:blipFill>
          <p:spPr>
            <a:xfrm>
              <a:off x="1412748" y="1338097"/>
              <a:ext cx="793991" cy="473938"/>
            </a:xfrm>
            <a:prstGeom prst="rect">
              <a:avLst/>
            </a:prstGeom>
            <a:noFill/>
            <a:ln>
              <a:noFill/>
            </a:ln>
          </p:spPr>
        </p:pic>
        <p:sp>
          <p:nvSpPr>
            <p:cNvPr id="710" name="Google Shape;710;g3ccfad43812_0_283"/>
            <p:cNvSpPr/>
            <p:nvPr/>
          </p:nvSpPr>
          <p:spPr>
            <a:xfrm>
              <a:off x="1051585" y="1022997"/>
              <a:ext cx="1116330" cy="731519"/>
            </a:xfrm>
            <a:custGeom>
              <a:rect b="b" l="l" r="r" t="t"/>
              <a:pathLst>
                <a:path extrusionOk="0" h="731519" w="1116330">
                  <a:moveTo>
                    <a:pt x="373722" y="163880"/>
                  </a:moveTo>
                  <a:lnTo>
                    <a:pt x="361276" y="115316"/>
                  </a:lnTo>
                  <a:lnTo>
                    <a:pt x="337299" y="73177"/>
                  </a:lnTo>
                  <a:lnTo>
                    <a:pt x="303771" y="39014"/>
                  </a:lnTo>
                  <a:lnTo>
                    <a:pt x="262674" y="14389"/>
                  </a:lnTo>
                  <a:lnTo>
                    <a:pt x="215988" y="863"/>
                  </a:lnTo>
                  <a:lnTo>
                    <a:pt x="165696" y="0"/>
                  </a:lnTo>
                  <a:lnTo>
                    <a:pt x="120726" y="10947"/>
                  </a:lnTo>
                  <a:lnTo>
                    <a:pt x="80937" y="31826"/>
                  </a:lnTo>
                  <a:lnTo>
                    <a:pt x="47637" y="61150"/>
                  </a:lnTo>
                  <a:lnTo>
                    <a:pt x="22161" y="97421"/>
                  </a:lnTo>
                  <a:lnTo>
                    <a:pt x="5842" y="139192"/>
                  </a:lnTo>
                  <a:lnTo>
                    <a:pt x="0" y="184950"/>
                  </a:lnTo>
                  <a:lnTo>
                    <a:pt x="88226" y="184950"/>
                  </a:lnTo>
                  <a:lnTo>
                    <a:pt x="96024" y="146469"/>
                  </a:lnTo>
                  <a:lnTo>
                    <a:pt x="117297" y="115036"/>
                  </a:lnTo>
                  <a:lnTo>
                    <a:pt x="148831" y="93840"/>
                  </a:lnTo>
                  <a:lnTo>
                    <a:pt x="187452" y="86067"/>
                  </a:lnTo>
                  <a:lnTo>
                    <a:pt x="226085" y="93840"/>
                  </a:lnTo>
                  <a:lnTo>
                    <a:pt x="257619" y="115023"/>
                  </a:lnTo>
                  <a:lnTo>
                    <a:pt x="278892" y="146456"/>
                  </a:lnTo>
                  <a:lnTo>
                    <a:pt x="286689" y="184950"/>
                  </a:lnTo>
                  <a:lnTo>
                    <a:pt x="283489" y="209854"/>
                  </a:lnTo>
                  <a:lnTo>
                    <a:pt x="274281" y="232829"/>
                  </a:lnTo>
                  <a:lnTo>
                    <a:pt x="259638" y="252806"/>
                  </a:lnTo>
                  <a:lnTo>
                    <a:pt x="199885" y="300977"/>
                  </a:lnTo>
                  <a:lnTo>
                    <a:pt x="169506" y="341642"/>
                  </a:lnTo>
                  <a:lnTo>
                    <a:pt x="150241" y="388556"/>
                  </a:lnTo>
                  <a:lnTo>
                    <a:pt x="143319" y="439572"/>
                  </a:lnTo>
                  <a:lnTo>
                    <a:pt x="231559" y="439572"/>
                  </a:lnTo>
                  <a:lnTo>
                    <a:pt x="235699" y="410692"/>
                  </a:lnTo>
                  <a:lnTo>
                    <a:pt x="246799" y="384187"/>
                  </a:lnTo>
                  <a:lnTo>
                    <a:pt x="264185" y="361276"/>
                  </a:lnTo>
                  <a:lnTo>
                    <a:pt x="287134" y="343166"/>
                  </a:lnTo>
                  <a:lnTo>
                    <a:pt x="327647" y="309130"/>
                  </a:lnTo>
                  <a:lnTo>
                    <a:pt x="356501" y="266026"/>
                  </a:lnTo>
                  <a:lnTo>
                    <a:pt x="372313" y="216662"/>
                  </a:lnTo>
                  <a:lnTo>
                    <a:pt x="373722" y="163880"/>
                  </a:lnTo>
                  <a:close/>
                </a:path>
                <a:path extrusionOk="0" h="731519" w="1116330">
                  <a:moveTo>
                    <a:pt x="1116304" y="708393"/>
                  </a:moveTo>
                  <a:lnTo>
                    <a:pt x="554901" y="436664"/>
                  </a:lnTo>
                  <a:lnTo>
                    <a:pt x="557568" y="431152"/>
                  </a:lnTo>
                  <a:lnTo>
                    <a:pt x="566013" y="413753"/>
                  </a:lnTo>
                  <a:lnTo>
                    <a:pt x="480796" y="414896"/>
                  </a:lnTo>
                  <a:lnTo>
                    <a:pt x="532739" y="482333"/>
                  </a:lnTo>
                  <a:lnTo>
                    <a:pt x="543788" y="459549"/>
                  </a:lnTo>
                  <a:lnTo>
                    <a:pt x="1105255" y="731253"/>
                  </a:lnTo>
                  <a:lnTo>
                    <a:pt x="1116304" y="708393"/>
                  </a:lnTo>
                  <a:close/>
                </a:path>
              </a:pathLst>
            </a:custGeom>
            <a:solidFill>
              <a:srgbClr val="FC355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sp>
          <p:nvSpPr>
            <p:cNvPr id="711" name="Google Shape;711;g3ccfad43812_0_283"/>
            <p:cNvSpPr/>
            <p:nvPr/>
          </p:nvSpPr>
          <p:spPr>
            <a:xfrm>
              <a:off x="1051589" y="1022993"/>
              <a:ext cx="374015" cy="440055"/>
            </a:xfrm>
            <a:custGeom>
              <a:rect b="b" l="l" r="r" t="t"/>
              <a:pathLst>
                <a:path extrusionOk="0" h="440055" w="374015">
                  <a:moveTo>
                    <a:pt x="373725" y="163873"/>
                  </a:moveTo>
                  <a:lnTo>
                    <a:pt x="361280" y="115315"/>
                  </a:lnTo>
                  <a:lnTo>
                    <a:pt x="337301" y="73174"/>
                  </a:lnTo>
                  <a:lnTo>
                    <a:pt x="303770" y="39013"/>
                  </a:lnTo>
                  <a:lnTo>
                    <a:pt x="262672" y="14389"/>
                  </a:lnTo>
                  <a:lnTo>
                    <a:pt x="215989" y="865"/>
                  </a:lnTo>
                  <a:lnTo>
                    <a:pt x="165704" y="0"/>
                  </a:lnTo>
                  <a:lnTo>
                    <a:pt x="120732" y="10950"/>
                  </a:lnTo>
                  <a:lnTo>
                    <a:pt x="80934" y="31825"/>
                  </a:lnTo>
                  <a:lnTo>
                    <a:pt x="47636" y="61142"/>
                  </a:lnTo>
                  <a:lnTo>
                    <a:pt x="22163" y="97423"/>
                  </a:lnTo>
                  <a:lnTo>
                    <a:pt x="5843" y="139186"/>
                  </a:lnTo>
                  <a:lnTo>
                    <a:pt x="0" y="184951"/>
                  </a:lnTo>
                  <a:lnTo>
                    <a:pt x="88235" y="184951"/>
                  </a:lnTo>
                  <a:lnTo>
                    <a:pt x="96030" y="146461"/>
                  </a:lnTo>
                  <a:lnTo>
                    <a:pt x="117294" y="115030"/>
                  </a:lnTo>
                  <a:lnTo>
                    <a:pt x="148835" y="93838"/>
                  </a:lnTo>
                  <a:lnTo>
                    <a:pt x="187457" y="86064"/>
                  </a:lnTo>
                  <a:lnTo>
                    <a:pt x="226082" y="93834"/>
                  </a:lnTo>
                  <a:lnTo>
                    <a:pt x="257623" y="115025"/>
                  </a:lnTo>
                  <a:lnTo>
                    <a:pt x="278890" y="146455"/>
                  </a:lnTo>
                  <a:lnTo>
                    <a:pt x="286691" y="184945"/>
                  </a:lnTo>
                  <a:lnTo>
                    <a:pt x="283492" y="209857"/>
                  </a:lnTo>
                  <a:lnTo>
                    <a:pt x="274282" y="232824"/>
                  </a:lnTo>
                  <a:lnTo>
                    <a:pt x="259644" y="252798"/>
                  </a:lnTo>
                  <a:lnTo>
                    <a:pt x="240159" y="268732"/>
                  </a:lnTo>
                  <a:lnTo>
                    <a:pt x="199887" y="300978"/>
                  </a:lnTo>
                  <a:lnTo>
                    <a:pt x="169509" y="341636"/>
                  </a:lnTo>
                  <a:lnTo>
                    <a:pt x="150246" y="388551"/>
                  </a:lnTo>
                  <a:lnTo>
                    <a:pt x="143321" y="439567"/>
                  </a:lnTo>
                  <a:lnTo>
                    <a:pt x="231556" y="439567"/>
                  </a:lnTo>
                  <a:lnTo>
                    <a:pt x="235697" y="410688"/>
                  </a:lnTo>
                  <a:lnTo>
                    <a:pt x="246807" y="384184"/>
                  </a:lnTo>
                  <a:lnTo>
                    <a:pt x="264186" y="361270"/>
                  </a:lnTo>
                  <a:lnTo>
                    <a:pt x="287132" y="343159"/>
                  </a:lnTo>
                  <a:lnTo>
                    <a:pt x="327655" y="309130"/>
                  </a:lnTo>
                  <a:lnTo>
                    <a:pt x="356504" y="266023"/>
                  </a:lnTo>
                  <a:lnTo>
                    <a:pt x="372315" y="216662"/>
                  </a:lnTo>
                  <a:lnTo>
                    <a:pt x="373725" y="163873"/>
                  </a:lnTo>
                  <a:close/>
                </a:path>
              </a:pathLst>
            </a:custGeom>
            <a:noFill/>
            <a:ln cap="flat" cmpd="sng" w="9525">
              <a:solidFill>
                <a:srgbClr val="FF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pic>
          <p:nvPicPr>
            <p:cNvPr id="712" name="Google Shape;712;g3ccfad43812_0_283"/>
            <p:cNvPicPr preferRelativeResize="0"/>
            <p:nvPr/>
          </p:nvPicPr>
          <p:blipFill rotWithShape="1">
            <a:blip r:embed="rId9">
              <a:alphaModFix/>
            </a:blip>
            <a:srcRect b="0" l="0" r="0" t="0"/>
            <a:stretch/>
          </p:blipFill>
          <p:spPr>
            <a:xfrm>
              <a:off x="1182184" y="1510181"/>
              <a:ext cx="116486" cy="116150"/>
            </a:xfrm>
            <a:prstGeom prst="rect">
              <a:avLst/>
            </a:prstGeom>
            <a:noFill/>
            <a:ln>
              <a:noFill/>
            </a:ln>
          </p:spPr>
        </p:pic>
      </p:grpSp>
      <p:sp>
        <p:nvSpPr>
          <p:cNvPr id="713" name="Google Shape;713;g3ccfad43812_0_283"/>
          <p:cNvSpPr txBox="1"/>
          <p:nvPr/>
        </p:nvSpPr>
        <p:spPr>
          <a:xfrm>
            <a:off x="3330512" y="3241605"/>
            <a:ext cx="2483700" cy="711300"/>
          </a:xfrm>
          <a:prstGeom prst="rect">
            <a:avLst/>
          </a:prstGeom>
          <a:noFill/>
          <a:ln>
            <a:noFill/>
          </a:ln>
        </p:spPr>
        <p:txBody>
          <a:bodyPr anchorCtr="0" anchor="t" bIns="0" lIns="0" spcFirstLastPara="1" rIns="0" wrap="square" tIns="9525">
            <a:spAutoFit/>
          </a:bodyPr>
          <a:lstStyle/>
          <a:p>
            <a:pPr indent="0" lvl="0" marL="0" marR="0" rtl="0" algn="ctr">
              <a:lnSpc>
                <a:spcPct val="100000"/>
              </a:lnSpc>
              <a:spcBef>
                <a:spcPts val="0"/>
              </a:spcBef>
              <a:spcAft>
                <a:spcPts val="0"/>
              </a:spcAft>
              <a:buNone/>
            </a:pPr>
            <a:r>
              <a:rPr b="0" i="0" lang="de" sz="1350" u="none" cap="none" strike="noStrike">
                <a:solidFill>
                  <a:srgbClr val="000000"/>
                </a:solidFill>
                <a:latin typeface="Titillium Web"/>
                <a:ea typeface="Titillium Web"/>
                <a:cs typeface="Titillium Web"/>
                <a:sym typeface="Titillium Web"/>
              </a:rPr>
              <a:t>= </a:t>
            </a:r>
            <a:r>
              <a:rPr b="0" i="1" lang="de" sz="1350" u="none" cap="none" strike="noStrike">
                <a:solidFill>
                  <a:srgbClr val="000000"/>
                </a:solidFill>
                <a:latin typeface="Titillium Web"/>
                <a:ea typeface="Titillium Web"/>
                <a:cs typeface="Titillium Web"/>
                <a:sym typeface="Titillium Web"/>
              </a:rPr>
              <a:t>Feitenkwestie</a:t>
            </a:r>
            <a:endParaRPr b="0" i="0" sz="1350" u="none" cap="none" strike="noStrike">
              <a:solidFill>
                <a:srgbClr val="000000"/>
              </a:solidFill>
              <a:latin typeface="Titillium Web"/>
              <a:ea typeface="Titillium Web"/>
              <a:cs typeface="Titillium Web"/>
              <a:sym typeface="Titillium Web"/>
            </a:endParaRPr>
          </a:p>
          <a:p>
            <a:pPr indent="0" lvl="0" marL="0" marR="0" rtl="0" algn="l">
              <a:lnSpc>
                <a:spcPct val="100000"/>
              </a:lnSpc>
              <a:spcBef>
                <a:spcPts val="611"/>
              </a:spcBef>
              <a:spcAft>
                <a:spcPts val="0"/>
              </a:spcAft>
              <a:buNone/>
            </a:pPr>
            <a:r>
              <a:t/>
            </a:r>
            <a:endParaRPr b="0" i="0" sz="1350" u="none" cap="none" strike="noStrike">
              <a:solidFill>
                <a:srgbClr val="000000"/>
              </a:solidFill>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b="0" i="0" lang="de" sz="1350" u="none" cap="none" strike="noStrike">
                <a:solidFill>
                  <a:srgbClr val="FF0000"/>
                </a:solidFill>
                <a:latin typeface="Titillium Web"/>
                <a:ea typeface="Titillium Web"/>
                <a:cs typeface="Titillium Web"/>
                <a:sym typeface="Titillium Web"/>
              </a:rPr>
              <a:t>Kunstwerkcommissie</a:t>
            </a:r>
            <a:r>
              <a:rPr b="0" i="0" lang="de" sz="1350" u="none" cap="none" strike="noStrike">
                <a:solidFill>
                  <a:srgbClr val="B940FF"/>
                </a:solidFill>
                <a:latin typeface="Titillium Web"/>
                <a:ea typeface="Titillium Web"/>
                <a:cs typeface="Titillium Web"/>
                <a:sym typeface="Titillium Web"/>
              </a:rPr>
              <a:t> </a:t>
            </a:r>
            <a:r>
              <a:rPr b="0" i="0" lang="de" sz="1350" u="none" cap="none" strike="noStrike">
                <a:solidFill>
                  <a:srgbClr val="000000"/>
                </a:solidFill>
                <a:latin typeface="Titillium Web"/>
                <a:ea typeface="Titillium Web"/>
                <a:cs typeface="Titillium Web"/>
                <a:sym typeface="Titillium Web"/>
              </a:rPr>
              <a:t>beoordeelt</a:t>
            </a:r>
            <a:endParaRPr b="0" i="0" sz="1350" u="none" cap="none" strike="noStrike">
              <a:solidFill>
                <a:srgbClr val="000000"/>
              </a:solidFill>
              <a:latin typeface="Titillium Web"/>
              <a:ea typeface="Titillium Web"/>
              <a:cs typeface="Titillium Web"/>
              <a:sym typeface="Titillium Web"/>
            </a:endParaRPr>
          </a:p>
        </p:txBody>
      </p:sp>
      <p:sp>
        <p:nvSpPr>
          <p:cNvPr id="714" name="Google Shape;714;g3ccfad43812_0_283"/>
          <p:cNvSpPr txBox="1"/>
          <p:nvPr/>
        </p:nvSpPr>
        <p:spPr>
          <a:xfrm>
            <a:off x="3929444" y="4634712"/>
            <a:ext cx="1284300" cy="2175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0" i="0" lang="de" sz="1350" u="none" cap="none" strike="noStrike">
                <a:solidFill>
                  <a:srgbClr val="000000"/>
                </a:solidFill>
                <a:latin typeface="Titillium Web"/>
                <a:ea typeface="Titillium Web"/>
                <a:cs typeface="Titillium Web"/>
                <a:sym typeface="Titillium Web"/>
              </a:rPr>
              <a:t>Levend kadaster</a:t>
            </a:r>
            <a:endParaRPr b="0" i="0" sz="1350" u="none" cap="none" strike="noStrike">
              <a:solidFill>
                <a:srgbClr val="000000"/>
              </a:solidFill>
              <a:latin typeface="Titillium Web"/>
              <a:ea typeface="Titillium Web"/>
              <a:cs typeface="Titillium Web"/>
              <a:sym typeface="Titillium Web"/>
            </a:endParaRPr>
          </a:p>
        </p:txBody>
      </p:sp>
      <p:grpSp>
        <p:nvGrpSpPr>
          <p:cNvPr id="715" name="Google Shape;715;g3ccfad43812_0_283"/>
          <p:cNvGrpSpPr/>
          <p:nvPr/>
        </p:nvGrpSpPr>
        <p:grpSpPr>
          <a:xfrm>
            <a:off x="5397858" y="4469939"/>
            <a:ext cx="438626" cy="565784"/>
            <a:chOff x="5673140" y="5959919"/>
            <a:chExt cx="584835" cy="754379"/>
          </a:xfrm>
        </p:grpSpPr>
        <p:sp>
          <p:nvSpPr>
            <p:cNvPr id="716" name="Google Shape;716;g3ccfad43812_0_283"/>
            <p:cNvSpPr/>
            <p:nvPr/>
          </p:nvSpPr>
          <p:spPr>
            <a:xfrm>
              <a:off x="5673140" y="5959919"/>
              <a:ext cx="584835" cy="754379"/>
            </a:xfrm>
            <a:custGeom>
              <a:rect b="b" l="l" r="r" t="t"/>
              <a:pathLst>
                <a:path extrusionOk="0" h="754379" w="584835">
                  <a:moveTo>
                    <a:pt x="471347" y="593229"/>
                  </a:moveTo>
                  <a:lnTo>
                    <a:pt x="311086" y="593229"/>
                  </a:lnTo>
                  <a:lnTo>
                    <a:pt x="311086" y="630885"/>
                  </a:lnTo>
                  <a:lnTo>
                    <a:pt x="471347" y="630885"/>
                  </a:lnTo>
                  <a:lnTo>
                    <a:pt x="471347" y="593229"/>
                  </a:lnTo>
                  <a:close/>
                </a:path>
                <a:path extrusionOk="0" h="754379" w="584835">
                  <a:moveTo>
                    <a:pt x="471347" y="442595"/>
                  </a:moveTo>
                  <a:lnTo>
                    <a:pt x="311086" y="442595"/>
                  </a:lnTo>
                  <a:lnTo>
                    <a:pt x="311086" y="480250"/>
                  </a:lnTo>
                  <a:lnTo>
                    <a:pt x="471347" y="480250"/>
                  </a:lnTo>
                  <a:lnTo>
                    <a:pt x="471347" y="442595"/>
                  </a:lnTo>
                  <a:close/>
                </a:path>
                <a:path extrusionOk="0" h="754379" w="584835">
                  <a:moveTo>
                    <a:pt x="471347" y="291973"/>
                  </a:moveTo>
                  <a:lnTo>
                    <a:pt x="311086" y="291973"/>
                  </a:lnTo>
                  <a:lnTo>
                    <a:pt x="311086" y="329628"/>
                  </a:lnTo>
                  <a:lnTo>
                    <a:pt x="471347" y="329628"/>
                  </a:lnTo>
                  <a:lnTo>
                    <a:pt x="471347" y="291973"/>
                  </a:lnTo>
                  <a:close/>
                </a:path>
                <a:path extrusionOk="0" h="754379" w="584835">
                  <a:moveTo>
                    <a:pt x="471347" y="141351"/>
                  </a:moveTo>
                  <a:lnTo>
                    <a:pt x="311086" y="141351"/>
                  </a:lnTo>
                  <a:lnTo>
                    <a:pt x="311086" y="179006"/>
                  </a:lnTo>
                  <a:lnTo>
                    <a:pt x="471347" y="179006"/>
                  </a:lnTo>
                  <a:lnTo>
                    <a:pt x="471347" y="141351"/>
                  </a:lnTo>
                  <a:close/>
                </a:path>
                <a:path extrusionOk="0" h="754379" w="584835">
                  <a:moveTo>
                    <a:pt x="584466" y="0"/>
                  </a:moveTo>
                  <a:lnTo>
                    <a:pt x="527913" y="0"/>
                  </a:lnTo>
                  <a:lnTo>
                    <a:pt x="527913" y="57111"/>
                  </a:lnTo>
                  <a:lnTo>
                    <a:pt x="527913" y="696760"/>
                  </a:lnTo>
                  <a:lnTo>
                    <a:pt x="56565" y="696760"/>
                  </a:lnTo>
                  <a:lnTo>
                    <a:pt x="56565" y="57111"/>
                  </a:lnTo>
                  <a:lnTo>
                    <a:pt x="527913" y="57111"/>
                  </a:lnTo>
                  <a:lnTo>
                    <a:pt x="527913" y="0"/>
                  </a:lnTo>
                  <a:lnTo>
                    <a:pt x="0" y="0"/>
                  </a:lnTo>
                  <a:lnTo>
                    <a:pt x="0" y="57111"/>
                  </a:lnTo>
                  <a:lnTo>
                    <a:pt x="12" y="696760"/>
                  </a:lnTo>
                  <a:lnTo>
                    <a:pt x="12" y="753872"/>
                  </a:lnTo>
                  <a:lnTo>
                    <a:pt x="584466" y="753872"/>
                  </a:lnTo>
                  <a:lnTo>
                    <a:pt x="584466" y="696785"/>
                  </a:lnTo>
                  <a:lnTo>
                    <a:pt x="584466" y="57111"/>
                  </a:lnTo>
                  <a:lnTo>
                    <a:pt x="584466" y="56629"/>
                  </a:lnTo>
                  <a:lnTo>
                    <a:pt x="584466"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pic>
          <p:nvPicPr>
            <p:cNvPr id="717" name="Google Shape;717;g3ccfad43812_0_283"/>
            <p:cNvPicPr preferRelativeResize="0"/>
            <p:nvPr/>
          </p:nvPicPr>
          <p:blipFill rotWithShape="1">
            <a:blip r:embed="rId10">
              <a:alphaModFix/>
            </a:blip>
            <a:srcRect b="0" l="0" r="0" t="0"/>
            <a:stretch/>
          </p:blipFill>
          <p:spPr>
            <a:xfrm>
              <a:off x="5786275" y="6054193"/>
              <a:ext cx="139517" cy="114851"/>
            </a:xfrm>
            <a:prstGeom prst="rect">
              <a:avLst/>
            </a:prstGeom>
            <a:noFill/>
            <a:ln>
              <a:noFill/>
            </a:ln>
          </p:spPr>
        </p:pic>
        <p:pic>
          <p:nvPicPr>
            <p:cNvPr id="718" name="Google Shape;718;g3ccfad43812_0_283"/>
            <p:cNvPicPr preferRelativeResize="0"/>
            <p:nvPr/>
          </p:nvPicPr>
          <p:blipFill rotWithShape="1">
            <a:blip r:embed="rId10">
              <a:alphaModFix/>
            </a:blip>
            <a:srcRect b="0" l="0" r="0" t="0"/>
            <a:stretch/>
          </p:blipFill>
          <p:spPr>
            <a:xfrm>
              <a:off x="5786275" y="6204818"/>
              <a:ext cx="139517" cy="114851"/>
            </a:xfrm>
            <a:prstGeom prst="rect">
              <a:avLst/>
            </a:prstGeom>
            <a:noFill/>
            <a:ln>
              <a:noFill/>
            </a:ln>
          </p:spPr>
        </p:pic>
        <p:pic>
          <p:nvPicPr>
            <p:cNvPr id="719" name="Google Shape;719;g3ccfad43812_0_283"/>
            <p:cNvPicPr preferRelativeResize="0"/>
            <p:nvPr/>
          </p:nvPicPr>
          <p:blipFill rotWithShape="1">
            <a:blip r:embed="rId11">
              <a:alphaModFix/>
            </a:blip>
            <a:srcRect b="0" l="0" r="0" t="0"/>
            <a:stretch/>
          </p:blipFill>
          <p:spPr>
            <a:xfrm>
              <a:off x="5786275" y="6355443"/>
              <a:ext cx="139517" cy="114851"/>
            </a:xfrm>
            <a:prstGeom prst="rect">
              <a:avLst/>
            </a:prstGeom>
            <a:noFill/>
            <a:ln>
              <a:noFill/>
            </a:ln>
          </p:spPr>
        </p:pic>
        <p:pic>
          <p:nvPicPr>
            <p:cNvPr id="720" name="Google Shape;720;g3ccfad43812_0_283"/>
            <p:cNvPicPr preferRelativeResize="0"/>
            <p:nvPr/>
          </p:nvPicPr>
          <p:blipFill rotWithShape="1">
            <a:blip r:embed="rId10">
              <a:alphaModFix/>
            </a:blip>
            <a:srcRect b="0" l="0" r="0" t="0"/>
            <a:stretch/>
          </p:blipFill>
          <p:spPr>
            <a:xfrm>
              <a:off x="5786275" y="6504185"/>
              <a:ext cx="139517" cy="114851"/>
            </a:xfrm>
            <a:prstGeom prst="rect">
              <a:avLst/>
            </a:prstGeom>
            <a:noFill/>
            <a:ln>
              <a:noFill/>
            </a:ln>
          </p:spPr>
        </p:pic>
      </p:grpSp>
      <p:grpSp>
        <p:nvGrpSpPr>
          <p:cNvPr id="721" name="Google Shape;721;g3ccfad43812_0_283"/>
          <p:cNvGrpSpPr/>
          <p:nvPr/>
        </p:nvGrpSpPr>
        <p:grpSpPr>
          <a:xfrm>
            <a:off x="4482837" y="4121662"/>
            <a:ext cx="176003" cy="388610"/>
            <a:chOff x="4453128" y="5495544"/>
            <a:chExt cx="234670" cy="518147"/>
          </a:xfrm>
        </p:grpSpPr>
        <p:pic>
          <p:nvPicPr>
            <p:cNvPr id="722" name="Google Shape;722;g3ccfad43812_0_283"/>
            <p:cNvPicPr preferRelativeResize="0"/>
            <p:nvPr/>
          </p:nvPicPr>
          <p:blipFill rotWithShape="1">
            <a:blip r:embed="rId12">
              <a:alphaModFix/>
            </a:blip>
            <a:srcRect b="0" l="0" r="0" t="0"/>
            <a:stretch/>
          </p:blipFill>
          <p:spPr>
            <a:xfrm>
              <a:off x="4453128" y="5495544"/>
              <a:ext cx="234670" cy="518147"/>
            </a:xfrm>
            <a:prstGeom prst="rect">
              <a:avLst/>
            </a:prstGeom>
            <a:noFill/>
            <a:ln>
              <a:noFill/>
            </a:ln>
          </p:spPr>
        </p:pic>
        <p:sp>
          <p:nvSpPr>
            <p:cNvPr id="723" name="Google Shape;723;g3ccfad43812_0_283"/>
            <p:cNvSpPr/>
            <p:nvPr/>
          </p:nvSpPr>
          <p:spPr>
            <a:xfrm>
              <a:off x="4534662" y="5517642"/>
              <a:ext cx="76200" cy="361950"/>
            </a:xfrm>
            <a:custGeom>
              <a:rect b="b" l="l" r="r" t="t"/>
              <a:pathLst>
                <a:path extrusionOk="0" h="361950" w="76200">
                  <a:moveTo>
                    <a:pt x="25400" y="285216"/>
                  </a:moveTo>
                  <a:lnTo>
                    <a:pt x="0" y="285216"/>
                  </a:lnTo>
                  <a:lnTo>
                    <a:pt x="38100" y="361416"/>
                  </a:lnTo>
                  <a:lnTo>
                    <a:pt x="69850" y="297916"/>
                  </a:lnTo>
                  <a:lnTo>
                    <a:pt x="25400" y="297916"/>
                  </a:lnTo>
                  <a:lnTo>
                    <a:pt x="25400" y="285216"/>
                  </a:lnTo>
                  <a:close/>
                </a:path>
                <a:path extrusionOk="0" h="361950" w="76200">
                  <a:moveTo>
                    <a:pt x="50800" y="0"/>
                  </a:moveTo>
                  <a:lnTo>
                    <a:pt x="25400" y="0"/>
                  </a:lnTo>
                  <a:lnTo>
                    <a:pt x="25400" y="297916"/>
                  </a:lnTo>
                  <a:lnTo>
                    <a:pt x="50800" y="297916"/>
                  </a:lnTo>
                  <a:lnTo>
                    <a:pt x="50800" y="0"/>
                  </a:lnTo>
                  <a:close/>
                </a:path>
                <a:path extrusionOk="0" h="361950" w="76200">
                  <a:moveTo>
                    <a:pt x="76200" y="285216"/>
                  </a:moveTo>
                  <a:lnTo>
                    <a:pt x="50800" y="285216"/>
                  </a:lnTo>
                  <a:lnTo>
                    <a:pt x="50800" y="297916"/>
                  </a:lnTo>
                  <a:lnTo>
                    <a:pt x="69850" y="297916"/>
                  </a:lnTo>
                  <a:lnTo>
                    <a:pt x="76200" y="285216"/>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itillium Web"/>
                <a:ea typeface="Titillium Web"/>
                <a:cs typeface="Titillium Web"/>
                <a:sym typeface="Titillium Web"/>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g3ccfad43812_0_325"/>
          <p:cNvSpPr txBox="1"/>
          <p:nvPr>
            <p:ph type="title"/>
          </p:nvPr>
        </p:nvSpPr>
        <p:spPr>
          <a:xfrm>
            <a:off x="311700" y="445025"/>
            <a:ext cx="8520600" cy="401100"/>
          </a:xfrm>
          <a:prstGeom prst="rect">
            <a:avLst/>
          </a:prstGeom>
          <a:noFill/>
          <a:ln>
            <a:noFill/>
          </a:ln>
        </p:spPr>
        <p:txBody>
          <a:bodyPr anchorCtr="0" anchor="t" bIns="0" lIns="0" spcFirstLastPara="1" rIns="0" wrap="square" tIns="115100">
            <a:spAutoFit/>
          </a:bodyPr>
          <a:lstStyle/>
          <a:p>
            <a:pPr indent="0" lvl="0" marL="124460" rtl="0" algn="l">
              <a:lnSpc>
                <a:spcPct val="100000"/>
              </a:lnSpc>
              <a:spcBef>
                <a:spcPts val="71"/>
              </a:spcBef>
              <a:spcAft>
                <a:spcPts val="0"/>
              </a:spcAft>
              <a:buSzPts val="2800"/>
              <a:buNone/>
            </a:pPr>
            <a:r>
              <a:rPr b="1" lang="de" sz="1850">
                <a:solidFill>
                  <a:schemeClr val="dk1"/>
                </a:solidFill>
                <a:latin typeface="Titillium Web"/>
                <a:ea typeface="Titillium Web"/>
                <a:cs typeface="Titillium Web"/>
                <a:sym typeface="Titillium Web"/>
              </a:rPr>
              <a:t>Professioneel?</a:t>
            </a:r>
            <a:endParaRPr sz="1850">
              <a:solidFill>
                <a:schemeClr val="dk1"/>
              </a:solidFill>
              <a:latin typeface="Titillium Web"/>
              <a:ea typeface="Titillium Web"/>
              <a:cs typeface="Titillium Web"/>
              <a:sym typeface="Titillium Web"/>
            </a:endParaRPr>
          </a:p>
        </p:txBody>
      </p:sp>
      <p:sp>
        <p:nvSpPr>
          <p:cNvPr id="729" name="Google Shape;729;g3ccfad43812_0_325"/>
          <p:cNvSpPr txBox="1"/>
          <p:nvPr/>
        </p:nvSpPr>
        <p:spPr>
          <a:xfrm>
            <a:off x="1486626" y="1725058"/>
            <a:ext cx="5989200" cy="1510500"/>
          </a:xfrm>
          <a:prstGeom prst="rect">
            <a:avLst/>
          </a:prstGeom>
          <a:solidFill>
            <a:srgbClr val="DCE6F1"/>
          </a:solidFill>
          <a:ln cap="flat" cmpd="sng" w="9525">
            <a:solidFill>
              <a:srgbClr val="DCE6F1"/>
            </a:solidFill>
            <a:prstDash val="solid"/>
            <a:round/>
            <a:headEnd len="sm" w="sm" type="none"/>
            <a:tailEnd len="sm" w="sm" type="none"/>
          </a:ln>
        </p:spPr>
        <p:txBody>
          <a:bodyPr anchorCtr="0" anchor="t" bIns="0" lIns="0" spcFirstLastPara="1" rIns="0" wrap="square" tIns="173350">
            <a:spAutoFit/>
          </a:bodyPr>
          <a:lstStyle/>
          <a:p>
            <a:pPr indent="-907414" lvl="0" marL="1109345" marR="194945" rtl="0" algn="l">
              <a:lnSpc>
                <a:spcPct val="100000"/>
              </a:lnSpc>
              <a:spcBef>
                <a:spcPts val="0"/>
              </a:spcBef>
              <a:spcAft>
                <a:spcPts val="0"/>
              </a:spcAft>
              <a:buNone/>
            </a:pPr>
            <a:r>
              <a:rPr b="1" i="0" lang="de" sz="1600" u="none" cap="none" strike="noStrike">
                <a:solidFill>
                  <a:srgbClr val="000000"/>
                </a:solidFill>
                <a:latin typeface="Titillium Web"/>
                <a:ea typeface="Titillium Web"/>
                <a:cs typeface="Titillium Web"/>
                <a:sym typeface="Titillium Web"/>
              </a:rPr>
              <a:t>Beroepsinkomsten </a:t>
            </a:r>
            <a:r>
              <a:rPr b="0" i="0" lang="de" sz="1600" u="none" cap="none" strike="noStrike">
                <a:solidFill>
                  <a:srgbClr val="000000"/>
                </a:solidFill>
                <a:latin typeface="Titillium Web"/>
                <a:ea typeface="Titillium Web"/>
                <a:cs typeface="Titillium Web"/>
                <a:sym typeface="Titillium Web"/>
              </a:rPr>
              <a:t>en/of </a:t>
            </a:r>
            <a:r>
              <a:rPr b="1" i="0" lang="de" sz="1600" u="none" cap="none" strike="noStrike">
                <a:solidFill>
                  <a:srgbClr val="000000"/>
                </a:solidFill>
                <a:latin typeface="Titillium Web"/>
                <a:ea typeface="Titillium Web"/>
                <a:cs typeface="Titillium Web"/>
                <a:sym typeface="Titillium Web"/>
              </a:rPr>
              <a:t>tijdsinvestering </a:t>
            </a:r>
            <a:r>
              <a:rPr b="0" i="0" lang="de" sz="1600" u="none" cap="none" strike="noStrike">
                <a:solidFill>
                  <a:srgbClr val="000000"/>
                </a:solidFill>
                <a:latin typeface="Titillium Web"/>
                <a:ea typeface="Titillium Web"/>
                <a:cs typeface="Titillium Web"/>
                <a:sym typeface="Titillium Web"/>
              </a:rPr>
              <a:t>tonen aan dat</a:t>
            </a:r>
            <a:endParaRPr b="0" i="0" sz="1600" u="none" cap="none" strike="noStrike">
              <a:solidFill>
                <a:srgbClr val="000000"/>
              </a:solidFill>
              <a:latin typeface="Titillium Web"/>
              <a:ea typeface="Titillium Web"/>
              <a:cs typeface="Titillium Web"/>
              <a:sym typeface="Titillium Web"/>
            </a:endParaRPr>
          </a:p>
          <a:p>
            <a:pPr indent="-907414" lvl="0" marL="1109345" marR="194945" rtl="0" algn="l">
              <a:lnSpc>
                <a:spcPct val="100000"/>
              </a:lnSpc>
              <a:spcBef>
                <a:spcPts val="1365"/>
              </a:spcBef>
              <a:spcAft>
                <a:spcPts val="0"/>
              </a:spcAft>
              <a:buNone/>
            </a:pPr>
            <a:r>
              <a:rPr b="0" i="0" lang="de" sz="1600" u="none" cap="none" strike="noStrike">
                <a:solidFill>
                  <a:srgbClr val="000000"/>
                </a:solidFill>
                <a:latin typeface="Titillium Web"/>
                <a:ea typeface="Titillium Web"/>
                <a:cs typeface="Titillium Web"/>
                <a:sym typeface="Titillium Web"/>
              </a:rPr>
              <a:t>de kunstwerker deels in het eigen levensonderhoud kan</a:t>
            </a:r>
            <a:endParaRPr b="0" i="0" sz="1600" u="none" cap="none" strike="noStrike">
              <a:solidFill>
                <a:srgbClr val="000000"/>
              </a:solidFill>
              <a:latin typeface="Titillium Web"/>
              <a:ea typeface="Titillium Web"/>
              <a:cs typeface="Titillium Web"/>
              <a:sym typeface="Titillium Web"/>
            </a:endParaRPr>
          </a:p>
          <a:p>
            <a:pPr indent="-907414" lvl="0" marL="1109345" marR="194945" rtl="0" algn="l">
              <a:lnSpc>
                <a:spcPct val="100000"/>
              </a:lnSpc>
              <a:spcBef>
                <a:spcPts val="1365"/>
              </a:spcBef>
              <a:spcAft>
                <a:spcPts val="0"/>
              </a:spcAft>
              <a:buNone/>
            </a:pPr>
            <a:r>
              <a:rPr b="0" i="0" lang="de" sz="1600" u="none" cap="none" strike="noStrike">
                <a:solidFill>
                  <a:srgbClr val="000000"/>
                </a:solidFill>
                <a:latin typeface="Titillium Web"/>
                <a:ea typeface="Titillium Web"/>
                <a:cs typeface="Titillium Web"/>
                <a:sym typeface="Titillium Web"/>
              </a:rPr>
              <a:t> voorzien. </a:t>
            </a:r>
            <a:br>
              <a:rPr b="0" i="0" lang="de" sz="1600" u="none" cap="none" strike="noStrike">
                <a:solidFill>
                  <a:srgbClr val="000000"/>
                </a:solidFill>
                <a:latin typeface="Titillium Web"/>
                <a:ea typeface="Titillium Web"/>
                <a:cs typeface="Titillium Web"/>
                <a:sym typeface="Titillium Web"/>
              </a:rPr>
            </a:br>
            <a:endParaRPr b="0" i="0" sz="1600" u="none" cap="none" strike="noStrike">
              <a:solidFill>
                <a:srgbClr val="000000"/>
              </a:solidFill>
              <a:latin typeface="Titillium Web"/>
              <a:ea typeface="Titillium Web"/>
              <a:cs typeface="Titillium Web"/>
              <a:sym typeface="Titillium Web"/>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pic>
        <p:nvPicPr>
          <p:cNvPr id="734" name="Google Shape;734;g3ccfad43812_0_330"/>
          <p:cNvPicPr preferRelativeResize="0"/>
          <p:nvPr/>
        </p:nvPicPr>
        <p:blipFill rotWithShape="1">
          <a:blip r:embed="rId3">
            <a:alphaModFix/>
          </a:blip>
          <a:srcRect b="0" l="0" r="0" t="0"/>
          <a:stretch/>
        </p:blipFill>
        <p:spPr>
          <a:xfrm>
            <a:off x="1199007" y="0"/>
            <a:ext cx="5040631" cy="5143497"/>
          </a:xfrm>
          <a:prstGeom prst="rect">
            <a:avLst/>
          </a:prstGeom>
          <a:noFill/>
          <a:ln>
            <a:noFill/>
          </a:ln>
        </p:spPr>
      </p:pic>
      <p:sp>
        <p:nvSpPr>
          <p:cNvPr id="735" name="Google Shape;735;g3ccfad43812_0_330"/>
          <p:cNvSpPr txBox="1"/>
          <p:nvPr/>
        </p:nvSpPr>
        <p:spPr>
          <a:xfrm>
            <a:off x="6299358" y="4755641"/>
            <a:ext cx="1601100" cy="182700"/>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None/>
            </a:pPr>
            <a:r>
              <a:rPr b="0" i="0" lang="de" sz="1125" u="sng" cap="none" strike="noStrike">
                <a:solidFill>
                  <a:srgbClr val="0000FF"/>
                </a:solidFill>
                <a:latin typeface="Arial"/>
                <a:ea typeface="Arial"/>
                <a:cs typeface="Arial"/>
                <a:sym typeface="Arial"/>
                <a:hlinkClick r:id="rId4">
                  <a:extLst>
                    <a:ext uri="{A12FA001-AC4F-418D-AE19-62706E023703}">
                      <ahyp:hlinkClr val="tx"/>
                    </a:ext>
                  </a:extLst>
                </a:hlinkClick>
              </a:rPr>
              <a:t>www.workinginthearts.be</a:t>
            </a:r>
            <a:endParaRPr b="0" i="0" sz="1125" u="none" cap="none" strike="noStrik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g3ccfad43812_0_566"/>
          <p:cNvSpPr txBox="1"/>
          <p:nvPr/>
        </p:nvSpPr>
        <p:spPr>
          <a:xfrm>
            <a:off x="1241850" y="338138"/>
            <a:ext cx="7321800" cy="708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de" sz="4600">
                <a:highlight>
                  <a:srgbClr val="BCE5FC"/>
                </a:highlight>
              </a:rPr>
              <a:t>What’s next?</a:t>
            </a:r>
            <a:endParaRPr sz="700">
              <a:highlight>
                <a:srgbClr val="BCE5FC"/>
              </a:highlight>
            </a:endParaRPr>
          </a:p>
        </p:txBody>
      </p:sp>
      <p:sp>
        <p:nvSpPr>
          <p:cNvPr id="741" name="Google Shape;741;g3ccfad43812_0_566"/>
          <p:cNvSpPr txBox="1"/>
          <p:nvPr/>
        </p:nvSpPr>
        <p:spPr>
          <a:xfrm>
            <a:off x="1241788" y="1446500"/>
            <a:ext cx="7321800" cy="3490200"/>
          </a:xfrm>
          <a:prstGeom prst="rect">
            <a:avLst/>
          </a:prstGeom>
          <a:noFill/>
          <a:ln>
            <a:noFill/>
          </a:ln>
        </p:spPr>
        <p:txBody>
          <a:bodyPr anchorCtr="0" anchor="t" bIns="0" lIns="0" spcFirstLastPara="1" rIns="0" wrap="square" tIns="0">
            <a:noAutofit/>
          </a:bodyPr>
          <a:lstStyle/>
          <a:p>
            <a:pPr indent="-361950" lvl="0" marL="457200" rtl="0" algn="l">
              <a:lnSpc>
                <a:spcPct val="115000"/>
              </a:lnSpc>
              <a:spcBef>
                <a:spcPts val="1200"/>
              </a:spcBef>
              <a:spcAft>
                <a:spcPts val="0"/>
              </a:spcAft>
              <a:buClr>
                <a:schemeClr val="dk1"/>
              </a:buClr>
              <a:buSzPts val="2100"/>
              <a:buChar char="●"/>
            </a:pPr>
            <a:r>
              <a:rPr lang="de" sz="2100" u="sng">
                <a:solidFill>
                  <a:schemeClr val="dk1"/>
                </a:solidFill>
                <a:hlinkClick r:id="rId3">
                  <a:extLst>
                    <a:ext uri="{A12FA001-AC4F-418D-AE19-62706E023703}">
                      <ahyp:hlinkClr val="tx"/>
                    </a:ext>
                  </a:extLst>
                </a:hlinkClick>
              </a:rPr>
              <a:t>Infosessie begroten (aanvraag werkingssubsidies Gent)</a:t>
            </a:r>
            <a:r>
              <a:rPr lang="de" sz="2100">
                <a:solidFill>
                  <a:schemeClr val="dk1"/>
                </a:solidFill>
              </a:rPr>
              <a:t> op 11/03</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de" sz="2100" u="sng">
                <a:solidFill>
                  <a:schemeClr val="dk1"/>
                </a:solidFill>
                <a:hlinkClick r:id="rId4">
                  <a:extLst>
                    <a:ext uri="{A12FA001-AC4F-418D-AE19-62706E023703}">
                      <ahyp:hlinkClr val="tx"/>
                    </a:ext>
                  </a:extLst>
                </a:hlinkClick>
              </a:rPr>
              <a:t>Schrijftafel GKO</a:t>
            </a:r>
            <a:r>
              <a:rPr lang="de" sz="2100" u="sng">
                <a:solidFill>
                  <a:schemeClr val="dk1"/>
                </a:solidFill>
              </a:rPr>
              <a:t> 1</a:t>
            </a:r>
            <a:r>
              <a:rPr lang="de" sz="2100">
                <a:solidFill>
                  <a:schemeClr val="dk1"/>
                </a:solidFill>
              </a:rPr>
              <a:t> op  6/03 +</a:t>
            </a:r>
            <a:r>
              <a:rPr lang="de" sz="2100" u="sng">
                <a:solidFill>
                  <a:schemeClr val="dk1"/>
                </a:solidFill>
                <a:hlinkClick r:id="rId5">
                  <a:extLst>
                    <a:ext uri="{A12FA001-AC4F-418D-AE19-62706E023703}">
                      <ahyp:hlinkClr val="tx"/>
                    </a:ext>
                  </a:extLst>
                </a:hlinkClick>
              </a:rPr>
              <a:t> Schrijftafel GKO 2</a:t>
            </a:r>
            <a:r>
              <a:rPr lang="de" sz="2100" u="sng">
                <a:solidFill>
                  <a:schemeClr val="dk1"/>
                </a:solidFill>
              </a:rPr>
              <a:t> </a:t>
            </a:r>
            <a:r>
              <a:rPr lang="de" sz="2100">
                <a:solidFill>
                  <a:schemeClr val="dk1"/>
                </a:solidFill>
              </a:rPr>
              <a:t>op 12/03</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de" sz="2100" u="sng">
                <a:solidFill>
                  <a:schemeClr val="dk1"/>
                </a:solidFill>
                <a:hlinkClick r:id="rId6">
                  <a:extLst>
                    <a:ext uri="{A12FA001-AC4F-418D-AE19-62706E023703}">
                      <ahyp:hlinkClr val="tx"/>
                    </a:ext>
                  </a:extLst>
                </a:hlinkClick>
              </a:rPr>
              <a:t>Clinic 4: Cross-sectoraal samenwerken</a:t>
            </a:r>
            <a:r>
              <a:rPr lang="de" sz="2100">
                <a:solidFill>
                  <a:schemeClr val="dk1"/>
                </a:solidFill>
              </a:rPr>
              <a:t> op 5/03 door OP/TIL</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de" sz="2100" u="sng">
                <a:solidFill>
                  <a:schemeClr val="dk1"/>
                </a:solidFill>
                <a:hlinkClick r:id="rId7">
                  <a:extLst>
                    <a:ext uri="{A12FA001-AC4F-418D-AE19-62706E023703}">
                      <ahyp:hlinkClr val="tx"/>
                    </a:ext>
                  </a:extLst>
                </a:hlinkClick>
              </a:rPr>
              <a:t>GKO-café: cultuurcode (ism Averroes, eCO-City en HOGent.)</a:t>
            </a:r>
            <a:r>
              <a:rPr lang="de" sz="2100" u="sng">
                <a:solidFill>
                  <a:schemeClr val="dk1"/>
                </a:solidFill>
              </a:rPr>
              <a:t> </a:t>
            </a:r>
            <a:r>
              <a:rPr lang="de" sz="2100">
                <a:solidFill>
                  <a:schemeClr val="dk1"/>
                </a:solidFill>
              </a:rPr>
              <a:t>op 1/04</a:t>
            </a:r>
            <a:endParaRPr sz="2100">
              <a:solidFill>
                <a:schemeClr val="dk1"/>
              </a:solidFill>
            </a:endParaRPr>
          </a:p>
          <a:p>
            <a:pPr indent="0" lvl="0" marL="0" marR="0" rtl="0" algn="l">
              <a:lnSpc>
                <a:spcPct val="140011"/>
              </a:lnSpc>
              <a:spcBef>
                <a:spcPts val="1200"/>
              </a:spcBef>
              <a:spcAft>
                <a:spcPts val="0"/>
              </a:spcAft>
              <a:buNone/>
            </a:pPr>
            <a:r>
              <a:t/>
            </a:r>
            <a:endParaRPr sz="17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BDB"/>
        </a:solidFill>
      </p:bgPr>
    </p:bg>
    <p:spTree>
      <p:nvGrpSpPr>
        <p:cNvPr id="176" name="Shape 176"/>
        <p:cNvGrpSpPr/>
        <p:nvPr/>
      </p:nvGrpSpPr>
      <p:grpSpPr>
        <a:xfrm>
          <a:off x="0" y="0"/>
          <a:ext cx="0" cy="0"/>
          <a:chOff x="0" y="0"/>
          <a:chExt cx="0" cy="0"/>
        </a:xfrm>
      </p:grpSpPr>
      <p:sp>
        <p:nvSpPr>
          <p:cNvPr id="177" name="Google Shape;177;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990"/>
              <a:buFont typeface="Arial"/>
              <a:buNone/>
            </a:pPr>
            <a:r>
              <a:rPr lang="de" sz="1420">
                <a:latin typeface="Heebo"/>
                <a:ea typeface="Heebo"/>
                <a:cs typeface="Heebo"/>
                <a:sym typeface="Heebo"/>
              </a:rPr>
              <a:t>JUIST</a:t>
            </a:r>
            <a:r>
              <a:rPr lang="de" sz="1320">
                <a:latin typeface="Heebo"/>
                <a:ea typeface="Heebo"/>
                <a:cs typeface="Heebo"/>
                <a:sym typeface="Heebo"/>
              </a:rPr>
              <a:t> IS JUIST </a:t>
            </a:r>
            <a:endParaRPr>
              <a:latin typeface="Heebo"/>
              <a:ea typeface="Heebo"/>
              <a:cs typeface="Heebo"/>
              <a:sym typeface="Heebo"/>
            </a:endParaRPr>
          </a:p>
        </p:txBody>
      </p:sp>
      <p:sp>
        <p:nvSpPr>
          <p:cNvPr id="178" name="Google Shape;178;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Clr>
                <a:schemeClr val="dk1"/>
              </a:buClr>
              <a:buSzPts val="1100"/>
              <a:buFont typeface="Arial"/>
              <a:buNone/>
            </a:pPr>
            <a:r>
              <a:rPr lang="de">
                <a:solidFill>
                  <a:schemeClr val="dk1"/>
                </a:solidFill>
                <a:highlight>
                  <a:schemeClr val="lt1"/>
                </a:highlight>
                <a:latin typeface="Heebo"/>
                <a:ea typeface="Heebo"/>
                <a:cs typeface="Heebo"/>
                <a:sym typeface="Heebo"/>
              </a:rPr>
              <a:t>WERK HEEFT WAARDE. OOK IN DE KUNSTENSECTOR.</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0"/>
              </a:spcAft>
              <a:buSzPts val="1800"/>
              <a:buNone/>
            </a:pPr>
            <a:r>
              <a:rPr lang="de" sz="2200">
                <a:solidFill>
                  <a:schemeClr val="lt1"/>
                </a:solidFill>
                <a:highlight>
                  <a:schemeClr val="dk1"/>
                </a:highlight>
                <a:latin typeface="Heebo"/>
                <a:ea typeface="Heebo"/>
                <a:cs typeface="Heebo"/>
                <a:sym typeface="Heebo"/>
              </a:rPr>
              <a:t>JUIST IS JUIST </a:t>
            </a:r>
            <a:endParaRPr sz="2200">
              <a:solidFill>
                <a:schemeClr val="lt1"/>
              </a:solidFill>
              <a:highlight>
                <a:schemeClr val="dk1"/>
              </a:highlight>
              <a:latin typeface="Heebo"/>
              <a:ea typeface="Heebo"/>
              <a:cs typeface="Heebo"/>
              <a:sym typeface="Heebo"/>
            </a:endParaRPr>
          </a:p>
          <a:p>
            <a:pPr indent="0" lvl="0" marL="0" rtl="0" algn="ctr">
              <a:lnSpc>
                <a:spcPct val="115000"/>
              </a:lnSpc>
              <a:spcBef>
                <a:spcPts val="1200"/>
              </a:spcBef>
              <a:spcAft>
                <a:spcPts val="0"/>
              </a:spcAft>
              <a:buClr>
                <a:schemeClr val="dk1"/>
              </a:buClr>
              <a:buSzPts val="1100"/>
              <a:buFont typeface="Arial"/>
              <a:buNone/>
            </a:pPr>
            <a:r>
              <a:rPr lang="de">
                <a:solidFill>
                  <a:schemeClr val="dk1"/>
                </a:solidFill>
                <a:highlight>
                  <a:schemeClr val="lt1"/>
                </a:highlight>
                <a:latin typeface="Heebo"/>
                <a:ea typeface="Heebo"/>
                <a:cs typeface="Heebo"/>
                <a:sym typeface="Heebo"/>
              </a:rPr>
              <a:t>MAAKT DE VERTAALSLAG VAN</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0"/>
              </a:spcAft>
              <a:buClr>
                <a:schemeClr val="dk1"/>
              </a:buClr>
              <a:buSzPts val="1100"/>
              <a:buFont typeface="Arial"/>
              <a:buNone/>
            </a:pPr>
            <a:r>
              <a:rPr lang="de">
                <a:solidFill>
                  <a:schemeClr val="dk1"/>
                </a:solidFill>
                <a:highlight>
                  <a:schemeClr val="lt1"/>
                </a:highlight>
                <a:latin typeface="Heebo"/>
                <a:ea typeface="Heebo"/>
                <a:cs typeface="Heebo"/>
                <a:sym typeface="Heebo"/>
              </a:rPr>
              <a:t>GOEDE BEDOELINGEN NAAR CONCRETE PRAKTIJK.</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1200"/>
              </a:spcAft>
              <a:buSzPts val="1800"/>
              <a:buNone/>
            </a:pPr>
            <a:r>
              <a:rPr lang="de" sz="2200">
                <a:solidFill>
                  <a:schemeClr val="lt1"/>
                </a:solidFill>
                <a:highlight>
                  <a:schemeClr val="dk1"/>
                </a:highlight>
                <a:latin typeface="Heebo"/>
                <a:ea typeface="Heebo"/>
                <a:cs typeface="Heebo"/>
                <a:sym typeface="Heebo"/>
              </a:rPr>
              <a:t>VOOR IEDEREEN IN DE KUNSTENSECTOR.</a:t>
            </a:r>
            <a:endParaRPr sz="2200">
              <a:solidFill>
                <a:schemeClr val="lt1"/>
              </a:solidFill>
              <a:highlight>
                <a:schemeClr val="dk1"/>
              </a:highlight>
              <a:latin typeface="Heebo"/>
              <a:ea typeface="Heebo"/>
              <a:cs typeface="Heebo"/>
              <a:sym typeface="Heeb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4733C"/>
        </a:solidFill>
      </p:bgPr>
    </p:bg>
    <p:spTree>
      <p:nvGrpSpPr>
        <p:cNvPr id="182" name="Shape 182"/>
        <p:cNvGrpSpPr/>
        <p:nvPr/>
      </p:nvGrpSpPr>
      <p:grpSpPr>
        <a:xfrm>
          <a:off x="0" y="0"/>
          <a:ext cx="0" cy="0"/>
          <a:chOff x="0" y="0"/>
          <a:chExt cx="0" cy="0"/>
        </a:xfrm>
      </p:grpSpPr>
      <p:sp>
        <p:nvSpPr>
          <p:cNvPr id="183" name="Google Shape;183;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chemeClr val="dk1"/>
              </a:buClr>
              <a:buSzPts val="990"/>
              <a:buFont typeface="Arial"/>
              <a:buNone/>
            </a:pPr>
            <a:r>
              <a:rPr lang="de" sz="1420">
                <a:highlight>
                  <a:schemeClr val="lt1"/>
                </a:highlight>
                <a:latin typeface="Heebo"/>
                <a:ea typeface="Heebo"/>
                <a:cs typeface="Heebo"/>
                <a:sym typeface="Heebo"/>
              </a:rPr>
              <a:t>WAT IS</a:t>
            </a:r>
            <a:r>
              <a:rPr lang="de" sz="1420">
                <a:latin typeface="Heebo"/>
                <a:ea typeface="Heebo"/>
                <a:cs typeface="Heebo"/>
                <a:sym typeface="Heebo"/>
              </a:rPr>
              <a:t> </a:t>
            </a:r>
            <a:r>
              <a:rPr lang="de" sz="1420">
                <a:latin typeface="Heebo"/>
                <a:ea typeface="Heebo"/>
                <a:cs typeface="Heebo"/>
                <a:sym typeface="Heebo"/>
              </a:rPr>
              <a:t>JUIST</a:t>
            </a:r>
            <a:r>
              <a:rPr lang="de" sz="1420">
                <a:latin typeface="Heebo"/>
                <a:ea typeface="Heebo"/>
                <a:cs typeface="Heebo"/>
                <a:sym typeface="Heebo"/>
              </a:rPr>
              <a:t> IS JUIST? </a:t>
            </a:r>
            <a:endParaRPr sz="2900">
              <a:latin typeface="Heebo"/>
              <a:ea typeface="Heebo"/>
              <a:cs typeface="Heebo"/>
              <a:sym typeface="Heebo"/>
            </a:endParaRPr>
          </a:p>
        </p:txBody>
      </p:sp>
      <p:sp>
        <p:nvSpPr>
          <p:cNvPr id="184" name="Google Shape;184;p6"/>
          <p:cNvSpPr txBox="1"/>
          <p:nvPr>
            <p:ph idx="1" type="body"/>
          </p:nvPr>
        </p:nvSpPr>
        <p:spPr>
          <a:xfrm>
            <a:off x="440875" y="108202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de">
                <a:solidFill>
                  <a:schemeClr val="dk1"/>
                </a:solidFill>
                <a:latin typeface="Heebo"/>
                <a:ea typeface="Heebo"/>
                <a:cs typeface="Heebo"/>
                <a:sym typeface="Heebo"/>
              </a:rPr>
              <a:t>Juist is Juist:</a:t>
            </a:r>
            <a:endParaRPr>
              <a:solidFill>
                <a:schemeClr val="dk1"/>
              </a:solidFill>
              <a:latin typeface="Heebo"/>
              <a:ea typeface="Heebo"/>
              <a:cs typeface="Heebo"/>
              <a:sym typeface="Heebo"/>
            </a:endParaRPr>
          </a:p>
          <a:p>
            <a:pPr indent="-342900" lvl="0" marL="457200" rtl="0" algn="l">
              <a:lnSpc>
                <a:spcPct val="115000"/>
              </a:lnSpc>
              <a:spcBef>
                <a:spcPts val="1200"/>
              </a:spcBef>
              <a:spcAft>
                <a:spcPts val="0"/>
              </a:spcAft>
              <a:buClr>
                <a:schemeClr val="dk1"/>
              </a:buClr>
              <a:buSzPts val="1800"/>
              <a:buChar char="●"/>
            </a:pPr>
            <a:r>
              <a:rPr b="1" lang="de">
                <a:solidFill>
                  <a:schemeClr val="dk1"/>
                </a:solidFill>
                <a:latin typeface="Heebo"/>
                <a:ea typeface="Heebo"/>
                <a:cs typeface="Heebo"/>
                <a:sym typeface="Heebo"/>
              </a:rPr>
              <a:t>informeert en sensibiliseert</a:t>
            </a:r>
            <a:r>
              <a:rPr lang="de">
                <a:solidFill>
                  <a:schemeClr val="dk1"/>
                </a:solidFill>
                <a:latin typeface="Heebo"/>
                <a:ea typeface="Heebo"/>
                <a:cs typeface="Heebo"/>
                <a:sym typeface="Heebo"/>
              </a:rPr>
              <a:t> iedereen over goede praktijken en verankert ze in de dagelijkse werking</a:t>
            </a:r>
            <a:endParaRPr>
              <a:solidFill>
                <a:schemeClr val="dk1"/>
              </a:solidFill>
              <a:latin typeface="Heebo"/>
              <a:ea typeface="Heebo"/>
              <a:cs typeface="Heebo"/>
              <a:sym typeface="Heebo"/>
            </a:endParaRPr>
          </a:p>
          <a:p>
            <a:pPr indent="-342900" lvl="0" marL="457200" rtl="0" algn="l">
              <a:lnSpc>
                <a:spcPct val="115000"/>
              </a:lnSpc>
              <a:spcBef>
                <a:spcPts val="0"/>
              </a:spcBef>
              <a:spcAft>
                <a:spcPts val="0"/>
              </a:spcAft>
              <a:buClr>
                <a:schemeClr val="dk1"/>
              </a:buClr>
              <a:buSzPts val="1800"/>
              <a:buChar char="●"/>
            </a:pPr>
            <a:r>
              <a:rPr lang="de">
                <a:solidFill>
                  <a:schemeClr val="dk1"/>
                </a:solidFill>
                <a:latin typeface="Heebo"/>
                <a:ea typeface="Heebo"/>
                <a:cs typeface="Heebo"/>
                <a:sym typeface="Heebo"/>
              </a:rPr>
              <a:t>brengt wetgeving en afspraken op een </a:t>
            </a:r>
            <a:r>
              <a:rPr b="1" lang="de">
                <a:solidFill>
                  <a:schemeClr val="dk1"/>
                </a:solidFill>
                <a:latin typeface="Heebo"/>
                <a:ea typeface="Heebo"/>
                <a:cs typeface="Heebo"/>
                <a:sym typeface="Heebo"/>
              </a:rPr>
              <a:t>laagdrempelige</a:t>
            </a:r>
            <a:r>
              <a:rPr lang="de">
                <a:solidFill>
                  <a:schemeClr val="dk1"/>
                </a:solidFill>
                <a:latin typeface="Heebo"/>
                <a:ea typeface="Heebo"/>
                <a:cs typeface="Heebo"/>
                <a:sym typeface="Heebo"/>
              </a:rPr>
              <a:t> manier bijeen</a:t>
            </a:r>
            <a:endParaRPr>
              <a:solidFill>
                <a:schemeClr val="dk1"/>
              </a:solidFill>
              <a:latin typeface="Heebo"/>
              <a:ea typeface="Heebo"/>
              <a:cs typeface="Heebo"/>
              <a:sym typeface="Heebo"/>
            </a:endParaRPr>
          </a:p>
          <a:p>
            <a:pPr indent="-342900" lvl="0" marL="457200" rtl="0" algn="l">
              <a:lnSpc>
                <a:spcPct val="115000"/>
              </a:lnSpc>
              <a:spcBef>
                <a:spcPts val="0"/>
              </a:spcBef>
              <a:spcAft>
                <a:spcPts val="0"/>
              </a:spcAft>
              <a:buClr>
                <a:schemeClr val="dk1"/>
              </a:buClr>
              <a:buSzPts val="1800"/>
              <a:buChar char="●"/>
            </a:pPr>
            <a:r>
              <a:rPr b="1" lang="de">
                <a:solidFill>
                  <a:schemeClr val="dk1"/>
                </a:solidFill>
                <a:latin typeface="Heebo"/>
                <a:ea typeface="Heebo"/>
                <a:cs typeface="Heebo"/>
                <a:sym typeface="Heebo"/>
              </a:rPr>
              <a:t>empowert</a:t>
            </a:r>
            <a:r>
              <a:rPr lang="de">
                <a:solidFill>
                  <a:schemeClr val="dk1"/>
                </a:solidFill>
                <a:latin typeface="Heebo"/>
                <a:ea typeface="Heebo"/>
                <a:cs typeface="Heebo"/>
                <a:sym typeface="Heebo"/>
              </a:rPr>
              <a:t> flexwerkers </a:t>
            </a:r>
            <a:endParaRPr>
              <a:solidFill>
                <a:schemeClr val="dk1"/>
              </a:solidFill>
              <a:latin typeface="Heebo"/>
              <a:ea typeface="Heebo"/>
              <a:cs typeface="Heebo"/>
              <a:sym typeface="Heebo"/>
            </a:endParaRPr>
          </a:p>
          <a:p>
            <a:pPr indent="-342900" lvl="0" marL="457200" rtl="0" algn="l">
              <a:lnSpc>
                <a:spcPct val="115000"/>
              </a:lnSpc>
              <a:spcBef>
                <a:spcPts val="0"/>
              </a:spcBef>
              <a:spcAft>
                <a:spcPts val="0"/>
              </a:spcAft>
              <a:buClr>
                <a:schemeClr val="dk1"/>
              </a:buClr>
              <a:buSzPts val="1800"/>
              <a:buChar char="●"/>
            </a:pPr>
            <a:r>
              <a:rPr b="1" lang="de">
                <a:solidFill>
                  <a:schemeClr val="dk1"/>
                </a:solidFill>
                <a:latin typeface="Heebo"/>
                <a:ea typeface="Heebo"/>
                <a:cs typeface="Heebo"/>
                <a:sym typeface="Heebo"/>
              </a:rPr>
              <a:t>ondersteunt</a:t>
            </a:r>
            <a:r>
              <a:rPr lang="de">
                <a:solidFill>
                  <a:schemeClr val="dk1"/>
                </a:solidFill>
                <a:latin typeface="Heebo"/>
                <a:ea typeface="Heebo"/>
                <a:cs typeface="Heebo"/>
                <a:sym typeface="Heebo"/>
              </a:rPr>
              <a:t> organisaties om te voldoen aan de decretale en wettelijke voorwaarden</a:t>
            </a:r>
            <a:endParaRPr>
              <a:solidFill>
                <a:schemeClr val="dk1"/>
              </a:solidFill>
              <a:latin typeface="Heebo"/>
              <a:ea typeface="Heebo"/>
              <a:cs typeface="Heebo"/>
              <a:sym typeface="Heebo"/>
            </a:endParaRPr>
          </a:p>
          <a:p>
            <a:pPr indent="-342900" lvl="0" marL="457200" rtl="0" algn="l">
              <a:lnSpc>
                <a:spcPct val="115000"/>
              </a:lnSpc>
              <a:spcBef>
                <a:spcPts val="0"/>
              </a:spcBef>
              <a:spcAft>
                <a:spcPts val="0"/>
              </a:spcAft>
              <a:buClr>
                <a:schemeClr val="dk1"/>
              </a:buClr>
              <a:buSzPts val="1800"/>
              <a:buChar char="●"/>
            </a:pPr>
            <a:r>
              <a:rPr lang="de">
                <a:solidFill>
                  <a:schemeClr val="dk1"/>
                </a:solidFill>
                <a:latin typeface="Heebo"/>
                <a:ea typeface="Heebo"/>
                <a:cs typeface="Heebo"/>
                <a:sym typeface="Heebo"/>
              </a:rPr>
              <a:t>is een levend digitaal document, dat </a:t>
            </a:r>
            <a:r>
              <a:rPr b="1" lang="de">
                <a:solidFill>
                  <a:schemeClr val="dk1"/>
                </a:solidFill>
                <a:latin typeface="Heebo"/>
                <a:ea typeface="Heebo"/>
                <a:cs typeface="Heebo"/>
                <a:sym typeface="Heebo"/>
              </a:rPr>
              <a:t>aangepast</a:t>
            </a:r>
            <a:r>
              <a:rPr lang="de">
                <a:solidFill>
                  <a:schemeClr val="dk1"/>
                </a:solidFill>
                <a:latin typeface="Heebo"/>
                <a:ea typeface="Heebo"/>
                <a:cs typeface="Heebo"/>
                <a:sym typeface="Heebo"/>
              </a:rPr>
              <a:t> wordt aan de wijzigende wetgeving en gangbare werkpraktijken</a:t>
            </a:r>
            <a:endParaRPr>
              <a:solidFill>
                <a:schemeClr val="dk1"/>
              </a:solidFill>
              <a:latin typeface="Heebo"/>
              <a:ea typeface="Heebo"/>
              <a:cs typeface="Heebo"/>
              <a:sym typeface="Heeb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3C83"/>
        </a:solidFill>
      </p:bgPr>
    </p:bg>
    <p:spTree>
      <p:nvGrpSpPr>
        <p:cNvPr id="188" name="Shape 188"/>
        <p:cNvGrpSpPr/>
        <p:nvPr/>
      </p:nvGrpSpPr>
      <p:grpSpPr>
        <a:xfrm>
          <a:off x="0" y="0"/>
          <a:ext cx="0" cy="0"/>
          <a:chOff x="0" y="0"/>
          <a:chExt cx="0" cy="0"/>
        </a:xfrm>
      </p:grpSpPr>
      <p:sp>
        <p:nvSpPr>
          <p:cNvPr id="189" name="Google Shape;189;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de" sz="1420">
                <a:highlight>
                  <a:schemeClr val="lt1"/>
                </a:highlight>
                <a:latin typeface="Heebo"/>
                <a:ea typeface="Heebo"/>
                <a:cs typeface="Heebo"/>
                <a:sym typeface="Heebo"/>
              </a:rPr>
              <a:t>WAT IS JUIST IS JUIST? </a:t>
            </a:r>
            <a:endParaRPr sz="1420">
              <a:highlight>
                <a:schemeClr val="lt1"/>
              </a:highlight>
              <a:latin typeface="Heebo"/>
              <a:ea typeface="Heebo"/>
              <a:cs typeface="Heebo"/>
              <a:sym typeface="Heebo"/>
            </a:endParaRPr>
          </a:p>
        </p:txBody>
      </p:sp>
      <p:sp>
        <p:nvSpPr>
          <p:cNvPr id="190" name="Google Shape;190;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de" sz="1700">
                <a:solidFill>
                  <a:schemeClr val="dk1"/>
                </a:solidFill>
                <a:latin typeface="Heebo"/>
                <a:ea typeface="Heebo"/>
                <a:cs typeface="Heebo"/>
                <a:sym typeface="Heebo"/>
              </a:rPr>
              <a:t>Voor iedereen in de kunstensector:</a:t>
            </a:r>
            <a:endParaRPr sz="1700">
              <a:solidFill>
                <a:schemeClr val="dk1"/>
              </a:solidFill>
              <a:latin typeface="Heebo"/>
              <a:ea typeface="Heebo"/>
              <a:cs typeface="Heebo"/>
              <a:sym typeface="Heebo"/>
            </a:endParaRPr>
          </a:p>
          <a:p>
            <a:pPr indent="-336550" lvl="0" marL="457200" rtl="0" algn="l">
              <a:lnSpc>
                <a:spcPct val="115000"/>
              </a:lnSpc>
              <a:spcBef>
                <a:spcPts val="1200"/>
              </a:spcBef>
              <a:spcAft>
                <a:spcPts val="0"/>
              </a:spcAft>
              <a:buClr>
                <a:schemeClr val="dk1"/>
              </a:buClr>
              <a:buSzPts val="1700"/>
              <a:buChar char="●"/>
            </a:pPr>
            <a:r>
              <a:rPr lang="de" sz="1700">
                <a:solidFill>
                  <a:schemeClr val="dk1"/>
                </a:solidFill>
                <a:latin typeface="Heebo"/>
                <a:ea typeface="Heebo"/>
                <a:cs typeface="Heebo"/>
                <a:sym typeface="Heebo"/>
              </a:rPr>
              <a:t>de volledige</a:t>
            </a:r>
            <a:r>
              <a:rPr b="1" lang="de" sz="1700">
                <a:solidFill>
                  <a:schemeClr val="dk1"/>
                </a:solidFill>
                <a:latin typeface="Heebo"/>
                <a:ea typeface="Heebo"/>
                <a:cs typeface="Heebo"/>
                <a:sym typeface="Heebo"/>
              </a:rPr>
              <a:t> kunstensector</a:t>
            </a:r>
            <a:r>
              <a:rPr lang="de" sz="1700">
                <a:solidFill>
                  <a:schemeClr val="dk1"/>
                </a:solidFill>
                <a:latin typeface="Heebo"/>
                <a:ea typeface="Heebo"/>
                <a:cs typeface="Heebo"/>
                <a:sym typeface="Heebo"/>
              </a:rPr>
              <a:t>, met focus op wie actief is binnen het Kunstendecreet</a:t>
            </a:r>
            <a:endParaRPr sz="1700">
              <a:solidFill>
                <a:schemeClr val="dk1"/>
              </a:solidFill>
              <a:latin typeface="Heebo"/>
              <a:ea typeface="Heebo"/>
              <a:cs typeface="Heebo"/>
              <a:sym typeface="Heebo"/>
            </a:endParaRPr>
          </a:p>
          <a:p>
            <a:pPr indent="-336550" lvl="0" marL="457200" rtl="0" algn="l">
              <a:lnSpc>
                <a:spcPct val="115000"/>
              </a:lnSpc>
              <a:spcBef>
                <a:spcPts val="0"/>
              </a:spcBef>
              <a:spcAft>
                <a:spcPts val="0"/>
              </a:spcAft>
              <a:buClr>
                <a:schemeClr val="dk1"/>
              </a:buClr>
              <a:buSzPts val="1700"/>
              <a:buChar char="●"/>
            </a:pPr>
            <a:r>
              <a:rPr lang="de" sz="1700">
                <a:solidFill>
                  <a:schemeClr val="dk1"/>
                </a:solidFill>
                <a:latin typeface="Heebo"/>
                <a:ea typeface="Heebo"/>
                <a:cs typeface="Heebo"/>
                <a:sym typeface="Heebo"/>
              </a:rPr>
              <a:t>in alle</a:t>
            </a:r>
            <a:r>
              <a:rPr b="1" lang="de" sz="1700">
                <a:solidFill>
                  <a:schemeClr val="dk1"/>
                </a:solidFill>
                <a:latin typeface="Heebo"/>
                <a:ea typeface="Heebo"/>
                <a:cs typeface="Heebo"/>
                <a:sym typeface="Heebo"/>
              </a:rPr>
              <a:t> disciplines en werkvormen </a:t>
            </a:r>
            <a:r>
              <a:rPr lang="de" sz="1700">
                <a:solidFill>
                  <a:schemeClr val="dk1"/>
                </a:solidFill>
                <a:latin typeface="Heebo"/>
                <a:ea typeface="Heebo"/>
                <a:cs typeface="Heebo"/>
                <a:sym typeface="Heebo"/>
              </a:rPr>
              <a:t>(podiumkunsten, muziek inclusief pop en rock, beeldende en audiovisuele kunsten)</a:t>
            </a:r>
            <a:endParaRPr sz="1700">
              <a:solidFill>
                <a:schemeClr val="dk1"/>
              </a:solidFill>
              <a:latin typeface="Heebo"/>
              <a:ea typeface="Heebo"/>
              <a:cs typeface="Heebo"/>
              <a:sym typeface="Heebo"/>
            </a:endParaRPr>
          </a:p>
          <a:p>
            <a:pPr indent="-336550" lvl="0" marL="457200" rtl="0" algn="l">
              <a:lnSpc>
                <a:spcPct val="115000"/>
              </a:lnSpc>
              <a:spcBef>
                <a:spcPts val="0"/>
              </a:spcBef>
              <a:spcAft>
                <a:spcPts val="0"/>
              </a:spcAft>
              <a:buClr>
                <a:schemeClr val="dk1"/>
              </a:buClr>
              <a:buSzPts val="1700"/>
              <a:buChar char="●"/>
            </a:pPr>
            <a:r>
              <a:rPr lang="de" sz="1700">
                <a:solidFill>
                  <a:schemeClr val="dk1"/>
                </a:solidFill>
                <a:latin typeface="Heebo"/>
                <a:ea typeface="Heebo"/>
                <a:cs typeface="Heebo"/>
                <a:sym typeface="Heebo"/>
              </a:rPr>
              <a:t>in alle mogelijke </a:t>
            </a:r>
            <a:r>
              <a:rPr b="1" lang="de" sz="1700">
                <a:solidFill>
                  <a:schemeClr val="dk1"/>
                </a:solidFill>
                <a:latin typeface="Heebo"/>
                <a:ea typeface="Heebo"/>
                <a:cs typeface="Heebo"/>
                <a:sym typeface="Heebo"/>
              </a:rPr>
              <a:t>werkrelaties</a:t>
            </a:r>
            <a:r>
              <a:rPr lang="de" sz="1700">
                <a:solidFill>
                  <a:schemeClr val="dk1"/>
                </a:solidFill>
                <a:latin typeface="Heebo"/>
                <a:ea typeface="Heebo"/>
                <a:cs typeface="Heebo"/>
                <a:sym typeface="Heebo"/>
              </a:rPr>
              <a:t>:</a:t>
            </a:r>
            <a:endParaRPr sz="1700">
              <a:solidFill>
                <a:schemeClr val="dk1"/>
              </a:solidFill>
              <a:latin typeface="Heebo"/>
              <a:ea typeface="Heebo"/>
              <a:cs typeface="Heebo"/>
              <a:sym typeface="Heebo"/>
            </a:endParaRPr>
          </a:p>
          <a:p>
            <a:pPr indent="-336550" lvl="1" marL="914400" rtl="0" algn="l">
              <a:lnSpc>
                <a:spcPct val="115000"/>
              </a:lnSpc>
              <a:spcBef>
                <a:spcPts val="0"/>
              </a:spcBef>
              <a:spcAft>
                <a:spcPts val="0"/>
              </a:spcAft>
              <a:buClr>
                <a:schemeClr val="dk1"/>
              </a:buClr>
              <a:buSzPts val="1700"/>
              <a:buFont typeface="Heebo"/>
              <a:buChar char="○"/>
            </a:pPr>
            <a:r>
              <a:rPr lang="de" sz="1700">
                <a:solidFill>
                  <a:schemeClr val="dk1"/>
                </a:solidFill>
                <a:latin typeface="Heebo"/>
                <a:ea typeface="Heebo"/>
                <a:cs typeface="Heebo"/>
                <a:sym typeface="Heebo"/>
              </a:rPr>
              <a:t>opdrachtgevers en opdrachtnemers</a:t>
            </a:r>
            <a:endParaRPr sz="1700">
              <a:solidFill>
                <a:schemeClr val="dk1"/>
              </a:solidFill>
              <a:latin typeface="Heebo"/>
              <a:ea typeface="Heebo"/>
              <a:cs typeface="Heebo"/>
              <a:sym typeface="Heebo"/>
            </a:endParaRPr>
          </a:p>
          <a:p>
            <a:pPr indent="-336550" lvl="1" marL="914400" rtl="0" algn="l">
              <a:lnSpc>
                <a:spcPct val="115000"/>
              </a:lnSpc>
              <a:spcBef>
                <a:spcPts val="0"/>
              </a:spcBef>
              <a:spcAft>
                <a:spcPts val="0"/>
              </a:spcAft>
              <a:buClr>
                <a:schemeClr val="dk1"/>
              </a:buClr>
              <a:buSzPts val="1700"/>
              <a:buFont typeface="Heebo"/>
              <a:buChar char="○"/>
            </a:pPr>
            <a:r>
              <a:rPr lang="de" sz="1700">
                <a:solidFill>
                  <a:schemeClr val="dk1"/>
                </a:solidFill>
                <a:latin typeface="Heebo"/>
                <a:ea typeface="Heebo"/>
                <a:cs typeface="Heebo"/>
                <a:sym typeface="Heebo"/>
              </a:rPr>
              <a:t>producenten en coproducenten</a:t>
            </a:r>
            <a:endParaRPr sz="1700">
              <a:solidFill>
                <a:schemeClr val="dk1"/>
              </a:solidFill>
              <a:latin typeface="Heebo"/>
              <a:ea typeface="Heebo"/>
              <a:cs typeface="Heebo"/>
              <a:sym typeface="Heebo"/>
            </a:endParaRPr>
          </a:p>
          <a:p>
            <a:pPr indent="-336550" lvl="1" marL="914400" rtl="0" algn="l">
              <a:lnSpc>
                <a:spcPct val="115000"/>
              </a:lnSpc>
              <a:spcBef>
                <a:spcPts val="0"/>
              </a:spcBef>
              <a:spcAft>
                <a:spcPts val="0"/>
              </a:spcAft>
              <a:buClr>
                <a:schemeClr val="dk1"/>
              </a:buClr>
              <a:buSzPts val="1700"/>
              <a:buFont typeface="Heebo"/>
              <a:buChar char="○"/>
            </a:pPr>
            <a:r>
              <a:rPr lang="de" sz="1700">
                <a:solidFill>
                  <a:schemeClr val="dk1"/>
                </a:solidFill>
                <a:latin typeface="Heebo"/>
                <a:ea typeface="Heebo"/>
                <a:cs typeface="Heebo"/>
                <a:sym typeface="Heebo"/>
              </a:rPr>
              <a:t>presentatieplekken en bespelers</a:t>
            </a:r>
            <a:endParaRPr sz="1700">
              <a:solidFill>
                <a:schemeClr val="dk1"/>
              </a:solidFill>
              <a:latin typeface="Heebo"/>
              <a:ea typeface="Heebo"/>
              <a:cs typeface="Heebo"/>
              <a:sym typeface="Heeb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3B13"/>
        </a:solidFill>
      </p:bgPr>
    </p:bg>
    <p:spTree>
      <p:nvGrpSpPr>
        <p:cNvPr id="194" name="Shape 194"/>
        <p:cNvGrpSpPr/>
        <p:nvPr/>
      </p:nvGrpSpPr>
      <p:grpSpPr>
        <a:xfrm>
          <a:off x="0" y="0"/>
          <a:ext cx="0" cy="0"/>
          <a:chOff x="0" y="0"/>
          <a:chExt cx="0" cy="0"/>
        </a:xfrm>
      </p:grpSpPr>
      <p:sp>
        <p:nvSpPr>
          <p:cNvPr id="195" name="Google Shape;195;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Clr>
                <a:schemeClr val="dk1"/>
              </a:buClr>
              <a:buSzPct val="83333"/>
              <a:buFont typeface="Arial"/>
              <a:buNone/>
            </a:pPr>
            <a:r>
              <a:rPr lang="de" sz="1320">
                <a:highlight>
                  <a:schemeClr val="lt1"/>
                </a:highlight>
                <a:latin typeface="Heebo"/>
                <a:ea typeface="Heebo"/>
                <a:cs typeface="Heebo"/>
                <a:sym typeface="Heebo"/>
              </a:rPr>
              <a:t>WAT IS </a:t>
            </a:r>
            <a:r>
              <a:rPr lang="de" sz="1320">
                <a:highlight>
                  <a:schemeClr val="lt1"/>
                </a:highlight>
                <a:latin typeface="Heebo"/>
                <a:ea typeface="Heebo"/>
                <a:cs typeface="Heebo"/>
                <a:sym typeface="Heebo"/>
              </a:rPr>
              <a:t>JUIST</a:t>
            </a:r>
            <a:r>
              <a:rPr lang="de" sz="1320">
                <a:highlight>
                  <a:schemeClr val="lt1"/>
                </a:highlight>
                <a:latin typeface="Heebo"/>
                <a:ea typeface="Heebo"/>
                <a:cs typeface="Heebo"/>
                <a:sym typeface="Heebo"/>
              </a:rPr>
              <a:t> IS JUIST?</a:t>
            </a:r>
            <a:r>
              <a:rPr lang="de" sz="1320">
                <a:latin typeface="Heebo"/>
                <a:ea typeface="Heebo"/>
                <a:cs typeface="Heebo"/>
                <a:sym typeface="Heebo"/>
              </a:rPr>
              <a:t> </a:t>
            </a:r>
            <a:endParaRPr>
              <a:latin typeface="Heebo"/>
              <a:ea typeface="Heebo"/>
              <a:cs typeface="Heebo"/>
              <a:sym typeface="Heebo"/>
            </a:endParaRPr>
          </a:p>
          <a:p>
            <a:pPr indent="0" lvl="0" marL="0" rtl="0" algn="l">
              <a:lnSpc>
                <a:spcPct val="100000"/>
              </a:lnSpc>
              <a:spcBef>
                <a:spcPts val="0"/>
              </a:spcBef>
              <a:spcAft>
                <a:spcPts val="0"/>
              </a:spcAft>
              <a:buSzPct val="111111"/>
              <a:buNone/>
            </a:pPr>
            <a:r>
              <a:t/>
            </a:r>
            <a:endParaRPr>
              <a:latin typeface="Heebo"/>
              <a:ea typeface="Heebo"/>
              <a:cs typeface="Heebo"/>
              <a:sym typeface="Heebo"/>
            </a:endParaRPr>
          </a:p>
        </p:txBody>
      </p:sp>
      <p:sp>
        <p:nvSpPr>
          <p:cNvPr id="196" name="Google Shape;196;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Clr>
                <a:schemeClr val="dk1"/>
              </a:buClr>
              <a:buSzPts val="1100"/>
              <a:buFont typeface="Arial"/>
              <a:buNone/>
            </a:pPr>
            <a:r>
              <a:rPr lang="de">
                <a:solidFill>
                  <a:schemeClr val="dk1"/>
                </a:solidFill>
                <a:highlight>
                  <a:schemeClr val="lt1"/>
                </a:highlight>
                <a:latin typeface="Heebo"/>
                <a:ea typeface="Heebo"/>
                <a:cs typeface="Heebo"/>
                <a:sym typeface="Heebo"/>
              </a:rPr>
              <a:t>JUIST IS JUIST BESTAAT UIT</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0"/>
              </a:spcAft>
              <a:buClr>
                <a:schemeClr val="dk1"/>
              </a:buClr>
              <a:buSzPts val="1100"/>
              <a:buFont typeface="Arial"/>
              <a:buNone/>
            </a:pPr>
            <a:r>
              <a:rPr lang="de">
                <a:solidFill>
                  <a:schemeClr val="dk1"/>
                </a:solidFill>
                <a:highlight>
                  <a:schemeClr val="lt1"/>
                </a:highlight>
                <a:latin typeface="Heebo"/>
                <a:ea typeface="Heebo"/>
                <a:cs typeface="Heebo"/>
                <a:sym typeface="Heebo"/>
              </a:rPr>
              <a:t>EEN RICHTINGGEVEND KADER MET</a:t>
            </a:r>
            <a:endParaRPr>
              <a:solidFill>
                <a:schemeClr val="dk1"/>
              </a:solidFill>
              <a:highlight>
                <a:schemeClr val="lt1"/>
              </a:highlight>
              <a:latin typeface="Heebo"/>
              <a:ea typeface="Heebo"/>
              <a:cs typeface="Heebo"/>
              <a:sym typeface="Heebo"/>
            </a:endParaRPr>
          </a:p>
          <a:p>
            <a:pPr indent="0" lvl="0" marL="0" rtl="0" algn="ctr">
              <a:lnSpc>
                <a:spcPct val="115000"/>
              </a:lnSpc>
              <a:spcBef>
                <a:spcPts val="1200"/>
              </a:spcBef>
              <a:spcAft>
                <a:spcPts val="0"/>
              </a:spcAft>
              <a:buClr>
                <a:schemeClr val="dk1"/>
              </a:buClr>
              <a:buSzPts val="1100"/>
              <a:buFont typeface="Arial"/>
              <a:buNone/>
            </a:pPr>
            <a:r>
              <a:rPr lang="de" sz="2200">
                <a:solidFill>
                  <a:schemeClr val="lt1"/>
                </a:solidFill>
                <a:highlight>
                  <a:schemeClr val="dk1"/>
                </a:highlight>
                <a:latin typeface="Heebo"/>
                <a:ea typeface="Heebo"/>
                <a:cs typeface="Heebo"/>
                <a:sym typeface="Heebo"/>
              </a:rPr>
              <a:t>4 PRINCIPES,</a:t>
            </a:r>
            <a:endParaRPr sz="2200">
              <a:solidFill>
                <a:schemeClr val="lt1"/>
              </a:solidFill>
              <a:highlight>
                <a:schemeClr val="dk1"/>
              </a:highlight>
              <a:latin typeface="Heebo"/>
              <a:ea typeface="Heebo"/>
              <a:cs typeface="Heebo"/>
              <a:sym typeface="Heebo"/>
            </a:endParaRPr>
          </a:p>
          <a:p>
            <a:pPr indent="0" lvl="0" marL="0" rtl="0" algn="ctr">
              <a:lnSpc>
                <a:spcPct val="115000"/>
              </a:lnSpc>
              <a:spcBef>
                <a:spcPts val="1200"/>
              </a:spcBef>
              <a:spcAft>
                <a:spcPts val="0"/>
              </a:spcAft>
              <a:buClr>
                <a:schemeClr val="dk1"/>
              </a:buClr>
              <a:buSzPts val="1100"/>
              <a:buFont typeface="Arial"/>
              <a:buNone/>
            </a:pPr>
            <a:r>
              <a:rPr lang="de" sz="2200">
                <a:solidFill>
                  <a:schemeClr val="lt1"/>
                </a:solidFill>
                <a:highlight>
                  <a:schemeClr val="dk1"/>
                </a:highlight>
                <a:latin typeface="Heebo"/>
                <a:ea typeface="Heebo"/>
                <a:cs typeface="Heebo"/>
                <a:sym typeface="Heebo"/>
              </a:rPr>
              <a:t>12 AFSPRAKEN,</a:t>
            </a:r>
            <a:endParaRPr sz="2200">
              <a:solidFill>
                <a:schemeClr val="lt1"/>
              </a:solidFill>
              <a:highlight>
                <a:schemeClr val="dk1"/>
              </a:highlight>
              <a:latin typeface="Heebo"/>
              <a:ea typeface="Heebo"/>
              <a:cs typeface="Heebo"/>
              <a:sym typeface="Heebo"/>
            </a:endParaRPr>
          </a:p>
          <a:p>
            <a:pPr indent="0" lvl="0" marL="0" rtl="0" algn="ctr">
              <a:lnSpc>
                <a:spcPct val="115000"/>
              </a:lnSpc>
              <a:spcBef>
                <a:spcPts val="1200"/>
              </a:spcBef>
              <a:spcAft>
                <a:spcPts val="1200"/>
              </a:spcAft>
              <a:buSzPts val="1800"/>
              <a:buNone/>
            </a:pPr>
            <a:r>
              <a:rPr lang="de" sz="2200">
                <a:solidFill>
                  <a:schemeClr val="lt1"/>
                </a:solidFill>
                <a:highlight>
                  <a:schemeClr val="dk1"/>
                </a:highlight>
                <a:latin typeface="Heebo"/>
                <a:ea typeface="Heebo"/>
                <a:cs typeface="Heebo"/>
                <a:sym typeface="Heebo"/>
              </a:rPr>
              <a:t>EN PRAKTIJKGERICHTE TOOLS.</a:t>
            </a:r>
            <a:endParaRPr sz="2200">
              <a:solidFill>
                <a:schemeClr val="lt1"/>
              </a:solidFill>
              <a:highlight>
                <a:schemeClr val="dk1"/>
              </a:highlight>
              <a:latin typeface="Heebo"/>
              <a:ea typeface="Heebo"/>
              <a:cs typeface="Heebo"/>
              <a:sym typeface="Heeb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KO">
      <a:dk1>
        <a:srgbClr val="000000"/>
      </a:dk1>
      <a:lt1>
        <a:srgbClr val="FFFFFF"/>
      </a:lt1>
      <a:dk2>
        <a:srgbClr val="44546A"/>
      </a:dk2>
      <a:lt2>
        <a:srgbClr val="E7E6E6"/>
      </a:lt2>
      <a:accent1>
        <a:srgbClr val="76344C"/>
      </a:accent1>
      <a:accent2>
        <a:srgbClr val="C0A793"/>
      </a:accent2>
      <a:accent3>
        <a:srgbClr val="365664"/>
      </a:accent3>
      <a:accent4>
        <a:srgbClr val="656565"/>
      </a:accent4>
      <a:accent5>
        <a:srgbClr val="222222"/>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0x01010056B1A8A9AE4ACC4D94A9C1D73A358D07</vt:lpwstr>
  </property>
  <property fmtid="{D5CDD505-2E9C-101B-9397-08002B2CF9AE}" pid="3" name="MediaServiceImageTags">
    <vt:lpwstr/>
  </property>
</Properties>
</file>